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86" r:id="rId5"/>
    <p:sldMasterId id="2147483996" r:id="rId6"/>
  </p:sldMasterIdLst>
  <p:notesMasterIdLst>
    <p:notesMasterId r:id="rId51"/>
  </p:notesMasterIdLst>
  <p:sldIdLst>
    <p:sldId id="291" r:id="rId7"/>
    <p:sldId id="2147469616" r:id="rId8"/>
    <p:sldId id="2147470212" r:id="rId9"/>
    <p:sldId id="2147469617" r:id="rId10"/>
    <p:sldId id="2147469620" r:id="rId11"/>
    <p:sldId id="300" r:id="rId12"/>
    <p:sldId id="11666" r:id="rId13"/>
    <p:sldId id="2147469593" r:id="rId14"/>
    <p:sldId id="301" r:id="rId15"/>
    <p:sldId id="2147469594" r:id="rId16"/>
    <p:sldId id="2147470184" r:id="rId17"/>
    <p:sldId id="2147470209" r:id="rId18"/>
    <p:sldId id="2147470210" r:id="rId19"/>
    <p:sldId id="11667" r:id="rId20"/>
    <p:sldId id="294" r:id="rId21"/>
    <p:sldId id="11635" r:id="rId22"/>
    <p:sldId id="9949" r:id="rId23"/>
    <p:sldId id="381" r:id="rId24"/>
    <p:sldId id="2147468607" r:id="rId25"/>
    <p:sldId id="2147470208" r:id="rId26"/>
    <p:sldId id="2147470023" r:id="rId27"/>
    <p:sldId id="2147470202" r:id="rId28"/>
    <p:sldId id="11672" r:id="rId29"/>
    <p:sldId id="2147470203" r:id="rId30"/>
    <p:sldId id="2147470192" r:id="rId31"/>
    <p:sldId id="2076137345" r:id="rId32"/>
    <p:sldId id="2076137326" r:id="rId33"/>
    <p:sldId id="2147470204" r:id="rId34"/>
    <p:sldId id="2147470205" r:id="rId35"/>
    <p:sldId id="2147469600" r:id="rId36"/>
    <p:sldId id="2147470193" r:id="rId37"/>
    <p:sldId id="2147469605" r:id="rId38"/>
    <p:sldId id="2147470187" r:id="rId39"/>
    <p:sldId id="2147469609" r:id="rId40"/>
    <p:sldId id="2147470188" r:id="rId41"/>
    <p:sldId id="2147470206" r:id="rId42"/>
    <p:sldId id="2147470207" r:id="rId43"/>
    <p:sldId id="2147470194" r:id="rId44"/>
    <p:sldId id="2147470196" r:id="rId45"/>
    <p:sldId id="2147470191" r:id="rId46"/>
    <p:sldId id="2147470190" r:id="rId47"/>
    <p:sldId id="299" r:id="rId48"/>
    <p:sldId id="2147470211" r:id="rId49"/>
    <p:sldId id="21474702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6B6758-C3A5-420E-BE6C-72FFCD90594E}" name="Ian Lumb" initials="IL" userId="S::ianl@terawe.com::2630a383-0cad-4e30-b844-8e87d31697a6" providerId="AD"/>
  <p188:author id="{0E13F3E3-A5D1-95C3-EB4A-A374D951F722}" name="Dan Moore" initials="DM" userId="S::danm@terawe.com::432a1231-f1bc-48da-b3ef-5b1092c905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AF4"/>
    <a:srgbClr val="CF76D2"/>
    <a:srgbClr val="373577"/>
    <a:srgbClr val="171632"/>
    <a:srgbClr val="9AE145"/>
    <a:srgbClr val="FF9027"/>
    <a:srgbClr val="282656"/>
    <a:srgbClr val="9AE245"/>
    <a:srgbClr val="7030A0"/>
    <a:srgbClr val="1C1A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D322B-30B5-41D6-9A02-133A98E6F823}" v="213" dt="2022-06-30T22:59:47.566"/>
    <p1510:client id="{A993EB0D-6D7E-40FC-934D-6A7175219A8A}" v="12" dt="2022-07-01T16:23:12.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54" y="90"/>
      </p:cViewPr>
      <p:guideLst/>
    </p:cSldViewPr>
  </p:slideViewPr>
  <p:notesTextViewPr>
    <p:cViewPr>
      <p:scale>
        <a:sx n="1" d="1"/>
        <a:sy n="1" d="1"/>
      </p:scale>
      <p:origin x="0" y="0"/>
    </p:cViewPr>
  </p:notesTextViewPr>
  <p:sorterViewPr>
    <p:cViewPr>
      <p:scale>
        <a:sx n="150" d="100"/>
        <a:sy n="150" d="100"/>
      </p:scale>
      <p:origin x="0" y="-57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Lumb" userId="2630a383-0cad-4e30-b844-8e87d31697a6" providerId="ADAL" clId="{5F0D322B-30B5-41D6-9A02-133A98E6F823}"/>
    <pc:docChg chg="undo custSel addSld delSld modSld sldOrd delMainMaster">
      <pc:chgData name="Ian Lumb" userId="2630a383-0cad-4e30-b844-8e87d31697a6" providerId="ADAL" clId="{5F0D322B-30B5-41D6-9A02-133A98E6F823}" dt="2022-06-30T22:59:47.566" v="418" actId="404"/>
      <pc:docMkLst>
        <pc:docMk/>
      </pc:docMkLst>
      <pc:sldChg chg="del">
        <pc:chgData name="Ian Lumb" userId="2630a383-0cad-4e30-b844-8e87d31697a6" providerId="ADAL" clId="{5F0D322B-30B5-41D6-9A02-133A98E6F823}" dt="2022-06-30T22:47:30.685" v="202" actId="47"/>
        <pc:sldMkLst>
          <pc:docMk/>
          <pc:sldMk cId="0" sldId="260"/>
        </pc:sldMkLst>
      </pc:sldChg>
      <pc:sldChg chg="addCm modNotesTx">
        <pc:chgData name="Ian Lumb" userId="2630a383-0cad-4e30-b844-8e87d31697a6" providerId="ADAL" clId="{5F0D322B-30B5-41D6-9A02-133A98E6F823}" dt="2022-06-29T01:29:50.478" v="146" actId="20577"/>
        <pc:sldMkLst>
          <pc:docMk/>
          <pc:sldMk cId="3329845461" sldId="292"/>
        </pc:sldMkLst>
      </pc:sldChg>
      <pc:sldChg chg="delSp mod">
        <pc:chgData name="Ian Lumb" userId="2630a383-0cad-4e30-b844-8e87d31697a6" providerId="ADAL" clId="{5F0D322B-30B5-41D6-9A02-133A98E6F823}" dt="2022-06-30T22:45:45.554" v="152" actId="478"/>
        <pc:sldMkLst>
          <pc:docMk/>
          <pc:sldMk cId="1447758559" sldId="294"/>
        </pc:sldMkLst>
        <pc:spChg chg="del">
          <ac:chgData name="Ian Lumb" userId="2630a383-0cad-4e30-b844-8e87d31697a6" providerId="ADAL" clId="{5F0D322B-30B5-41D6-9A02-133A98E6F823}" dt="2022-06-30T22:45:45.554" v="152" actId="478"/>
          <ac:spMkLst>
            <pc:docMk/>
            <pc:sldMk cId="1447758559" sldId="294"/>
            <ac:spMk id="2" creationId="{6AE1BC08-D8F8-9442-DD7A-DC0B1480D9AA}"/>
          </ac:spMkLst>
        </pc:spChg>
      </pc:sldChg>
      <pc:sldChg chg="modSp mod">
        <pc:chgData name="Ian Lumb" userId="2630a383-0cad-4e30-b844-8e87d31697a6" providerId="ADAL" clId="{5F0D322B-30B5-41D6-9A02-133A98E6F823}" dt="2022-06-30T22:48:46.226" v="211" actId="20577"/>
        <pc:sldMkLst>
          <pc:docMk/>
          <pc:sldMk cId="2570058085" sldId="299"/>
        </pc:sldMkLst>
        <pc:spChg chg="mod">
          <ac:chgData name="Ian Lumb" userId="2630a383-0cad-4e30-b844-8e87d31697a6" providerId="ADAL" clId="{5F0D322B-30B5-41D6-9A02-133A98E6F823}" dt="2022-06-30T22:48:46.226" v="211" actId="20577"/>
          <ac:spMkLst>
            <pc:docMk/>
            <pc:sldMk cId="2570058085" sldId="299"/>
            <ac:spMk id="3" creationId="{61F0B9B6-2B1A-E3C1-76E8-E8F7D31297F6}"/>
          </ac:spMkLst>
        </pc:spChg>
      </pc:sldChg>
      <pc:sldChg chg="del">
        <pc:chgData name="Ian Lumb" userId="2630a383-0cad-4e30-b844-8e87d31697a6" providerId="ADAL" clId="{5F0D322B-30B5-41D6-9A02-133A98E6F823}" dt="2022-06-30T22:43:49.334" v="149" actId="47"/>
        <pc:sldMkLst>
          <pc:docMk/>
          <pc:sldMk cId="2741281810" sldId="2147469599"/>
        </pc:sldMkLst>
      </pc:sldChg>
      <pc:sldChg chg="addCm delCm modCm">
        <pc:chgData name="Ian Lumb" userId="2630a383-0cad-4e30-b844-8e87d31697a6" providerId="ADAL" clId="{5F0D322B-30B5-41D6-9A02-133A98E6F823}" dt="2022-06-30T22:44:35.602" v="150"/>
        <pc:sldMkLst>
          <pc:docMk/>
          <pc:sldMk cId="4229963047" sldId="2147469617"/>
        </pc:sldMkLst>
      </pc:sldChg>
      <pc:sldChg chg="add del">
        <pc:chgData name="Ian Lumb" userId="2630a383-0cad-4e30-b844-8e87d31697a6" providerId="ADAL" clId="{5F0D322B-30B5-41D6-9A02-133A98E6F823}" dt="2022-06-30T22:48:01.935" v="204" actId="47"/>
        <pc:sldMkLst>
          <pc:docMk/>
          <pc:sldMk cId="4017702559" sldId="2147469667"/>
        </pc:sldMkLst>
      </pc:sldChg>
      <pc:sldChg chg="modSp mod">
        <pc:chgData name="Ian Lumb" userId="2630a383-0cad-4e30-b844-8e87d31697a6" providerId="ADAL" clId="{5F0D322B-30B5-41D6-9A02-133A98E6F823}" dt="2022-06-29T00:55:05.454" v="118" actId="20577"/>
        <pc:sldMkLst>
          <pc:docMk/>
          <pc:sldMk cId="1229434402" sldId="2147470187"/>
        </pc:sldMkLst>
        <pc:spChg chg="mod">
          <ac:chgData name="Ian Lumb" userId="2630a383-0cad-4e30-b844-8e87d31697a6" providerId="ADAL" clId="{5F0D322B-30B5-41D6-9A02-133A98E6F823}" dt="2022-06-29T00:55:05.454" v="118" actId="20577"/>
          <ac:spMkLst>
            <pc:docMk/>
            <pc:sldMk cId="1229434402" sldId="2147470187"/>
            <ac:spMk id="6" creationId="{57B6340A-10FD-7A54-00C3-B2C15D530C66}"/>
          </ac:spMkLst>
        </pc:spChg>
      </pc:sldChg>
      <pc:sldChg chg="addSp modSp mod">
        <pc:chgData name="Ian Lumb" userId="2630a383-0cad-4e30-b844-8e87d31697a6" providerId="ADAL" clId="{5F0D322B-30B5-41D6-9A02-133A98E6F823}" dt="2022-06-28T00:51:40.671" v="91" actId="20577"/>
        <pc:sldMkLst>
          <pc:docMk/>
          <pc:sldMk cId="1151731301" sldId="2147470188"/>
        </pc:sldMkLst>
        <pc:spChg chg="mod">
          <ac:chgData name="Ian Lumb" userId="2630a383-0cad-4e30-b844-8e87d31697a6" providerId="ADAL" clId="{5F0D322B-30B5-41D6-9A02-133A98E6F823}" dt="2022-06-28T00:51:40.671" v="91" actId="20577"/>
          <ac:spMkLst>
            <pc:docMk/>
            <pc:sldMk cId="1151731301" sldId="2147470188"/>
            <ac:spMk id="3" creationId="{BA6CAD71-2B13-63B5-1C6F-EA6CF19183F5}"/>
          </ac:spMkLst>
        </pc:spChg>
        <pc:picChg chg="add mod">
          <ac:chgData name="Ian Lumb" userId="2630a383-0cad-4e30-b844-8e87d31697a6" providerId="ADAL" clId="{5F0D322B-30B5-41D6-9A02-133A98E6F823}" dt="2022-06-28T00:50:12.223" v="66" actId="1076"/>
          <ac:picMkLst>
            <pc:docMk/>
            <pc:sldMk cId="1151731301" sldId="2147470188"/>
            <ac:picMk id="5" creationId="{D124D0CE-1E43-203D-A5BD-9ADD54E0BD4F}"/>
          </ac:picMkLst>
        </pc:picChg>
        <pc:picChg chg="add mod">
          <ac:chgData name="Ian Lumb" userId="2630a383-0cad-4e30-b844-8e87d31697a6" providerId="ADAL" clId="{5F0D322B-30B5-41D6-9A02-133A98E6F823}" dt="2022-06-28T00:51:09.720" v="79" actId="1076"/>
          <ac:picMkLst>
            <pc:docMk/>
            <pc:sldMk cId="1151731301" sldId="2147470188"/>
            <ac:picMk id="6" creationId="{C0DE31AE-CD97-012E-F29D-9D8B69DFBE4B}"/>
          </ac:picMkLst>
        </pc:picChg>
      </pc:sldChg>
      <pc:sldChg chg="del addCm">
        <pc:chgData name="Ian Lumb" userId="2630a383-0cad-4e30-b844-8e87d31697a6" providerId="ADAL" clId="{5F0D322B-30B5-41D6-9A02-133A98E6F823}" dt="2022-06-30T22:47:24.903" v="201" actId="47"/>
        <pc:sldMkLst>
          <pc:docMk/>
          <pc:sldMk cId="2996763583" sldId="2147470189"/>
        </pc:sldMkLst>
      </pc:sldChg>
      <pc:sldChg chg="modSp mod addCm delCm">
        <pc:chgData name="Ian Lumb" userId="2630a383-0cad-4e30-b844-8e87d31697a6" providerId="ADAL" clId="{5F0D322B-30B5-41D6-9A02-133A98E6F823}" dt="2022-06-30T22:47:01.435" v="200"/>
        <pc:sldMkLst>
          <pc:docMk/>
          <pc:sldMk cId="552015189" sldId="2147470193"/>
        </pc:sldMkLst>
        <pc:spChg chg="mod">
          <ac:chgData name="Ian Lumb" userId="2630a383-0cad-4e30-b844-8e87d31697a6" providerId="ADAL" clId="{5F0D322B-30B5-41D6-9A02-133A98E6F823}" dt="2022-06-30T22:46:57.104" v="199" actId="20577"/>
          <ac:spMkLst>
            <pc:docMk/>
            <pc:sldMk cId="552015189" sldId="2147470193"/>
            <ac:spMk id="2" creationId="{C22D04A3-8CAF-2D42-234C-BF1B1E346D1D}"/>
          </ac:spMkLst>
        </pc:spChg>
      </pc:sldChg>
      <pc:sldChg chg="addSp modSp mod delCm modNotesTx">
        <pc:chgData name="Ian Lumb" userId="2630a383-0cad-4e30-b844-8e87d31697a6" providerId="ADAL" clId="{5F0D322B-30B5-41D6-9A02-133A98E6F823}" dt="2022-06-29T00:56:17.674" v="120"/>
        <pc:sldMkLst>
          <pc:docMk/>
          <pc:sldMk cId="3560447759" sldId="2147470194"/>
        </pc:sldMkLst>
        <pc:picChg chg="add mod modCrop">
          <ac:chgData name="Ian Lumb" userId="2630a383-0cad-4e30-b844-8e87d31697a6" providerId="ADAL" clId="{5F0D322B-30B5-41D6-9A02-133A98E6F823}" dt="2022-06-28T00:48:18.810" v="63" actId="1076"/>
          <ac:picMkLst>
            <pc:docMk/>
            <pc:sldMk cId="3560447759" sldId="2147470194"/>
            <ac:picMk id="5" creationId="{7696C01F-D89E-7D38-CE5F-280EA43A48E3}"/>
          </ac:picMkLst>
        </pc:picChg>
      </pc:sldChg>
      <pc:sldChg chg="del">
        <pc:chgData name="Ian Lumb" userId="2630a383-0cad-4e30-b844-8e87d31697a6" providerId="ADAL" clId="{5F0D322B-30B5-41D6-9A02-133A98E6F823}" dt="2022-06-30T22:47:42.501" v="203" actId="47"/>
        <pc:sldMkLst>
          <pc:docMk/>
          <pc:sldMk cId="318262416" sldId="2147470195"/>
        </pc:sldMkLst>
      </pc:sldChg>
      <pc:sldChg chg="addSp modSp mod">
        <pc:chgData name="Ian Lumb" userId="2630a383-0cad-4e30-b844-8e87d31697a6" providerId="ADAL" clId="{5F0D322B-30B5-41D6-9A02-133A98E6F823}" dt="2022-06-28T00:46:45.594" v="5" actId="1076"/>
        <pc:sldMkLst>
          <pc:docMk/>
          <pc:sldMk cId="108184244" sldId="2147470196"/>
        </pc:sldMkLst>
        <pc:picChg chg="add mod modCrop">
          <ac:chgData name="Ian Lumb" userId="2630a383-0cad-4e30-b844-8e87d31697a6" providerId="ADAL" clId="{5F0D322B-30B5-41D6-9A02-133A98E6F823}" dt="2022-06-28T00:46:45.594" v="5" actId="1076"/>
          <ac:picMkLst>
            <pc:docMk/>
            <pc:sldMk cId="108184244" sldId="2147470196"/>
            <ac:picMk id="5" creationId="{0D46B0FE-57F4-C9C0-2521-451FE7E33DF5}"/>
          </ac:picMkLst>
        </pc:picChg>
      </pc:sldChg>
      <pc:sldChg chg="del mod modShow addCm modCm">
        <pc:chgData name="Ian Lumb" userId="2630a383-0cad-4e30-b844-8e87d31697a6" providerId="ADAL" clId="{5F0D322B-30B5-41D6-9A02-133A98E6F823}" dt="2022-06-30T22:45:02.378" v="151" actId="47"/>
        <pc:sldMkLst>
          <pc:docMk/>
          <pc:sldMk cId="2669396274" sldId="2147470197"/>
        </pc:sldMkLst>
      </pc:sldChg>
      <pc:sldChg chg="add addCm">
        <pc:chgData name="Ian Lumb" userId="2630a383-0cad-4e30-b844-8e87d31697a6" providerId="ADAL" clId="{5F0D322B-30B5-41D6-9A02-133A98E6F823}" dt="2022-06-29T01:19:02.742" v="123"/>
        <pc:sldMkLst>
          <pc:docMk/>
          <pc:sldMk cId="1305034510" sldId="2147470201"/>
        </pc:sldMkLst>
      </pc:sldChg>
      <pc:sldChg chg="modSp mod modAnim">
        <pc:chgData name="Ian Lumb" userId="2630a383-0cad-4e30-b844-8e87d31697a6" providerId="ADAL" clId="{5F0D322B-30B5-41D6-9A02-133A98E6F823}" dt="2022-06-30T22:59:47.566" v="418" actId="404"/>
        <pc:sldMkLst>
          <pc:docMk/>
          <pc:sldMk cId="1911239123" sldId="2147470211"/>
        </pc:sldMkLst>
        <pc:spChg chg="mod">
          <ac:chgData name="Ian Lumb" userId="2630a383-0cad-4e30-b844-8e87d31697a6" providerId="ADAL" clId="{5F0D322B-30B5-41D6-9A02-133A98E6F823}" dt="2022-06-30T22:59:47.566" v="418" actId="404"/>
          <ac:spMkLst>
            <pc:docMk/>
            <pc:sldMk cId="1911239123" sldId="2147470211"/>
            <ac:spMk id="3" creationId="{5813D571-3500-471D-92AD-1D09387D5B23}"/>
          </ac:spMkLst>
        </pc:spChg>
      </pc:sldChg>
      <pc:sldChg chg="modSp add ord modAnim">
        <pc:chgData name="Ian Lumb" userId="2630a383-0cad-4e30-b844-8e87d31697a6" providerId="ADAL" clId="{5F0D322B-30B5-41D6-9A02-133A98E6F823}" dt="2022-06-30T22:51:47.020" v="231" actId="15"/>
        <pc:sldMkLst>
          <pc:docMk/>
          <pc:sldMk cId="473287847" sldId="2147470212"/>
        </pc:sldMkLst>
        <pc:spChg chg="mod">
          <ac:chgData name="Ian Lumb" userId="2630a383-0cad-4e30-b844-8e87d31697a6" providerId="ADAL" clId="{5F0D322B-30B5-41D6-9A02-133A98E6F823}" dt="2022-06-30T22:50:04.975" v="224" actId="20577"/>
          <ac:spMkLst>
            <pc:docMk/>
            <pc:sldMk cId="473287847" sldId="2147470212"/>
            <ac:spMk id="2" creationId="{C4A85D5A-2441-9BBB-1189-6BA372D41D58}"/>
          </ac:spMkLst>
        </pc:spChg>
        <pc:spChg chg="mod">
          <ac:chgData name="Ian Lumb" userId="2630a383-0cad-4e30-b844-8e87d31697a6" providerId="ADAL" clId="{5F0D322B-30B5-41D6-9A02-133A98E6F823}" dt="2022-06-30T22:51:47.020" v="231" actId="15"/>
          <ac:spMkLst>
            <pc:docMk/>
            <pc:sldMk cId="473287847" sldId="2147470212"/>
            <ac:spMk id="3" creationId="{C2714CCA-6290-CF17-2FB6-6FFECA34011B}"/>
          </ac:spMkLst>
        </pc:spChg>
      </pc:sldChg>
      <pc:sldChg chg="addSp delSp modSp new del mod modClrScheme chgLayout">
        <pc:chgData name="Ian Lumb" userId="2630a383-0cad-4e30-b844-8e87d31697a6" providerId="ADAL" clId="{5F0D322B-30B5-41D6-9A02-133A98E6F823}" dt="2022-06-30T22:49:50.315" v="215" actId="680"/>
        <pc:sldMkLst>
          <pc:docMk/>
          <pc:sldMk cId="2426369694" sldId="2147470212"/>
        </pc:sldMkLst>
        <pc:spChg chg="add del mod ord">
          <ac:chgData name="Ian Lumb" userId="2630a383-0cad-4e30-b844-8e87d31697a6" providerId="ADAL" clId="{5F0D322B-30B5-41D6-9A02-133A98E6F823}" dt="2022-06-30T22:49:49.093" v="214" actId="700"/>
          <ac:spMkLst>
            <pc:docMk/>
            <pc:sldMk cId="2426369694" sldId="2147470212"/>
            <ac:spMk id="2" creationId="{47E1AA6A-585E-DC59-8858-E5B148589490}"/>
          </ac:spMkLst>
        </pc:spChg>
        <pc:spChg chg="add del mod ord">
          <ac:chgData name="Ian Lumb" userId="2630a383-0cad-4e30-b844-8e87d31697a6" providerId="ADAL" clId="{5F0D322B-30B5-41D6-9A02-133A98E6F823}" dt="2022-06-30T22:49:49.093" v="214" actId="700"/>
          <ac:spMkLst>
            <pc:docMk/>
            <pc:sldMk cId="2426369694" sldId="2147470212"/>
            <ac:spMk id="3" creationId="{F1F35BDC-E2DC-ADE4-D766-1F16D4A33FCC}"/>
          </ac:spMkLst>
        </pc:spChg>
      </pc:sldChg>
      <pc:sldChg chg="add ord">
        <pc:chgData name="Ian Lumb" userId="2630a383-0cad-4e30-b844-8e87d31697a6" providerId="ADAL" clId="{5F0D322B-30B5-41D6-9A02-133A98E6F823}" dt="2022-06-30T22:52:05.062" v="234"/>
        <pc:sldMkLst>
          <pc:docMk/>
          <pc:sldMk cId="1471757934" sldId="2147470213"/>
        </pc:sldMkLst>
      </pc:sldChg>
      <pc:sldMasterChg chg="delSldLayout">
        <pc:chgData name="Ian Lumb" userId="2630a383-0cad-4e30-b844-8e87d31697a6" providerId="ADAL" clId="{5F0D322B-30B5-41D6-9A02-133A98E6F823}" dt="2022-06-30T22:47:30.685" v="202" actId="47"/>
        <pc:sldMasterMkLst>
          <pc:docMk/>
          <pc:sldMasterMk cId="4233822947" sldId="2147483660"/>
        </pc:sldMasterMkLst>
        <pc:sldLayoutChg chg="del">
          <pc:chgData name="Ian Lumb" userId="2630a383-0cad-4e30-b844-8e87d31697a6" providerId="ADAL" clId="{5F0D322B-30B5-41D6-9A02-133A98E6F823}" dt="2022-06-30T22:47:30.685" v="202" actId="47"/>
          <pc:sldLayoutMkLst>
            <pc:docMk/>
            <pc:sldMasterMk cId="4233822947" sldId="2147483660"/>
            <pc:sldLayoutMk cId="3486731494" sldId="2147483972"/>
          </pc:sldLayoutMkLst>
        </pc:sldLayoutChg>
      </pc:sldMasterChg>
      <pc:sldMasterChg chg="del delSldLayout">
        <pc:chgData name="Ian Lumb" userId="2630a383-0cad-4e30-b844-8e87d31697a6" providerId="ADAL" clId="{5F0D322B-30B5-41D6-9A02-133A98E6F823}" dt="2022-06-30T22:45:02.378" v="151" actId="47"/>
        <pc:sldMasterMkLst>
          <pc:docMk/>
          <pc:sldMasterMk cId="2833910702" sldId="2147483974"/>
        </pc:sldMasterMkLst>
        <pc:sldLayoutChg chg="del">
          <pc:chgData name="Ian Lumb" userId="2630a383-0cad-4e30-b844-8e87d31697a6" providerId="ADAL" clId="{5F0D322B-30B5-41D6-9A02-133A98E6F823}" dt="2022-06-30T22:45:02.378" v="151" actId="47"/>
          <pc:sldLayoutMkLst>
            <pc:docMk/>
            <pc:sldMasterMk cId="2833910702" sldId="2147483974"/>
            <pc:sldLayoutMk cId="1178482618" sldId="2147483975"/>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1288610217" sldId="2147483976"/>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4142011034" sldId="2147483977"/>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2524352541" sldId="2147483978"/>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698903576" sldId="2147483979"/>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1539957163" sldId="2147483980"/>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2681313335" sldId="2147483981"/>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255268332" sldId="2147483982"/>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3681560399" sldId="2147483983"/>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2202750248" sldId="2147483984"/>
          </pc:sldLayoutMkLst>
        </pc:sldLayoutChg>
        <pc:sldLayoutChg chg="del">
          <pc:chgData name="Ian Lumb" userId="2630a383-0cad-4e30-b844-8e87d31697a6" providerId="ADAL" clId="{5F0D322B-30B5-41D6-9A02-133A98E6F823}" dt="2022-06-30T22:45:02.378" v="151" actId="47"/>
          <pc:sldLayoutMkLst>
            <pc:docMk/>
            <pc:sldMasterMk cId="2833910702" sldId="2147483974"/>
            <pc:sldLayoutMk cId="1357137242" sldId="2147483985"/>
          </pc:sldLayoutMkLst>
        </pc:sldLayoutChg>
      </pc:sldMasterChg>
    </pc:docChg>
  </pc:docChgLst>
  <pc:docChgLst>
    <pc:chgData name="Ian Lumb" userId="2630a383-0cad-4e30-b844-8e87d31697a6" providerId="ADAL" clId="{15AB5521-4E12-48E7-B1FA-C65CBFDBB35B}"/>
    <pc:docChg chg="undo custSel addSld delSld modSld sldOrd">
      <pc:chgData name="Ian Lumb" userId="2630a383-0cad-4e30-b844-8e87d31697a6" providerId="ADAL" clId="{15AB5521-4E12-48E7-B1FA-C65CBFDBB35B}" dt="2022-06-15T02:39:20.169" v="2482" actId="15"/>
      <pc:docMkLst>
        <pc:docMk/>
      </pc:docMkLst>
      <pc:sldChg chg="addSp modSp del mod">
        <pc:chgData name="Ian Lumb" userId="2630a383-0cad-4e30-b844-8e87d31697a6" providerId="ADAL" clId="{15AB5521-4E12-48E7-B1FA-C65CBFDBB35B}" dt="2022-06-15T01:48:16.056" v="1536" actId="47"/>
        <pc:sldMkLst>
          <pc:docMk/>
          <pc:sldMk cId="2982084907" sldId="264"/>
        </pc:sldMkLst>
        <pc:spChg chg="add mod">
          <ac:chgData name="Ian Lumb" userId="2630a383-0cad-4e30-b844-8e87d31697a6" providerId="ADAL" clId="{15AB5521-4E12-48E7-B1FA-C65CBFDBB35B}" dt="2022-06-15T01:21:28.395" v="453" actId="113"/>
          <ac:spMkLst>
            <pc:docMk/>
            <pc:sldMk cId="2982084907" sldId="264"/>
            <ac:spMk id="2" creationId="{A0FE0C61-C0F2-EF79-2F2A-E01EEED09C32}"/>
          </ac:spMkLst>
        </pc:spChg>
      </pc:sldChg>
      <pc:sldChg chg="del">
        <pc:chgData name="Ian Lumb" userId="2630a383-0cad-4e30-b844-8e87d31697a6" providerId="ADAL" clId="{15AB5521-4E12-48E7-B1FA-C65CBFDBB35B}" dt="2022-06-14T16:37:29.899" v="17" actId="47"/>
        <pc:sldMkLst>
          <pc:docMk/>
          <pc:sldMk cId="3825778625" sldId="288"/>
        </pc:sldMkLst>
      </pc:sldChg>
      <pc:sldChg chg="del">
        <pc:chgData name="Ian Lumb" userId="2630a383-0cad-4e30-b844-8e87d31697a6" providerId="ADAL" clId="{15AB5521-4E12-48E7-B1FA-C65CBFDBB35B}" dt="2022-06-14T16:37:29.899" v="17" actId="47"/>
        <pc:sldMkLst>
          <pc:docMk/>
          <pc:sldMk cId="3839602372" sldId="289"/>
        </pc:sldMkLst>
      </pc:sldChg>
      <pc:sldChg chg="del">
        <pc:chgData name="Ian Lumb" userId="2630a383-0cad-4e30-b844-8e87d31697a6" providerId="ADAL" clId="{15AB5521-4E12-48E7-B1FA-C65CBFDBB35B}" dt="2022-06-14T16:37:29.899" v="17" actId="47"/>
        <pc:sldMkLst>
          <pc:docMk/>
          <pc:sldMk cId="2769012362" sldId="290"/>
        </pc:sldMkLst>
      </pc:sldChg>
      <pc:sldChg chg="modSp mod ord">
        <pc:chgData name="Ian Lumb" userId="2630a383-0cad-4e30-b844-8e87d31697a6" providerId="ADAL" clId="{15AB5521-4E12-48E7-B1FA-C65CBFDBB35B}" dt="2022-06-14T23:53:48.812" v="20"/>
        <pc:sldMkLst>
          <pc:docMk/>
          <pc:sldMk cId="3396625383" sldId="291"/>
        </pc:sldMkLst>
        <pc:spChg chg="mod">
          <ac:chgData name="Ian Lumb" userId="2630a383-0cad-4e30-b844-8e87d31697a6" providerId="ADAL" clId="{15AB5521-4E12-48E7-B1FA-C65CBFDBB35B}" dt="2022-06-14T16:37:21.527" v="16" actId="20577"/>
          <ac:spMkLst>
            <pc:docMk/>
            <pc:sldMk cId="3396625383" sldId="291"/>
            <ac:spMk id="5" creationId="{07213ABD-2DEF-070E-5C92-2686669F2861}"/>
          </ac:spMkLst>
        </pc:spChg>
      </pc:sldChg>
      <pc:sldChg chg="addSp delSp modSp new ord">
        <pc:chgData name="Ian Lumb" userId="2630a383-0cad-4e30-b844-8e87d31697a6" providerId="ADAL" clId="{15AB5521-4E12-48E7-B1FA-C65CBFDBB35B}" dt="2022-06-15T02:02:11.553" v="1556"/>
        <pc:sldMkLst>
          <pc:docMk/>
          <pc:sldMk cId="3329845461" sldId="292"/>
        </pc:sldMkLst>
        <pc:spChg chg="add del mod">
          <ac:chgData name="Ian Lumb" userId="2630a383-0cad-4e30-b844-8e87d31697a6" providerId="ADAL" clId="{15AB5521-4E12-48E7-B1FA-C65CBFDBB35B}" dt="2022-06-15T02:01:00.167" v="1553" actId="767"/>
          <ac:spMkLst>
            <pc:docMk/>
            <pc:sldMk cId="3329845461" sldId="292"/>
            <ac:spMk id="3" creationId="{F7C53746-B885-9C59-A27E-9D21955C972F}"/>
          </ac:spMkLst>
        </pc:spChg>
        <pc:picChg chg="add">
          <ac:chgData name="Ian Lumb" userId="2630a383-0cad-4e30-b844-8e87d31697a6" providerId="ADAL" clId="{15AB5521-4E12-48E7-B1FA-C65CBFDBB35B}" dt="2022-06-15T02:01:36.993" v="1554"/>
          <ac:picMkLst>
            <pc:docMk/>
            <pc:sldMk cId="3329845461" sldId="292"/>
            <ac:picMk id="1026" creationId="{95A5A0F2-138E-F953-CF38-25AD11CF3358}"/>
          </ac:picMkLst>
        </pc:picChg>
      </pc:sldChg>
      <pc:sldChg chg="del">
        <pc:chgData name="Ian Lumb" userId="2630a383-0cad-4e30-b844-8e87d31697a6" providerId="ADAL" clId="{15AB5521-4E12-48E7-B1FA-C65CBFDBB35B}" dt="2022-06-14T16:37:29.899" v="17" actId="47"/>
        <pc:sldMkLst>
          <pc:docMk/>
          <pc:sldMk cId="4229963047" sldId="292"/>
        </pc:sldMkLst>
      </pc:sldChg>
      <pc:sldChg chg="modSp del mod">
        <pc:chgData name="Ian Lumb" userId="2630a383-0cad-4e30-b844-8e87d31697a6" providerId="ADAL" clId="{15AB5521-4E12-48E7-B1FA-C65CBFDBB35B}" dt="2022-06-15T01:08:51.708" v="166" actId="20577"/>
        <pc:sldMkLst>
          <pc:docMk/>
          <pc:sldMk cId="1673758636" sldId="293"/>
        </pc:sldMkLst>
        <pc:spChg chg="mod">
          <ac:chgData name="Ian Lumb" userId="2630a383-0cad-4e30-b844-8e87d31697a6" providerId="ADAL" clId="{15AB5521-4E12-48E7-B1FA-C65CBFDBB35B}" dt="2022-06-15T01:08:19.422" v="148" actId="20577"/>
          <ac:spMkLst>
            <pc:docMk/>
            <pc:sldMk cId="1673758636" sldId="293"/>
            <ac:spMk id="2" creationId="{8EAC4AA9-36BF-1762-A580-25E52C437B93}"/>
          </ac:spMkLst>
        </pc:spChg>
        <pc:spChg chg="mod">
          <ac:chgData name="Ian Lumb" userId="2630a383-0cad-4e30-b844-8e87d31697a6" providerId="ADAL" clId="{15AB5521-4E12-48E7-B1FA-C65CBFDBB35B}" dt="2022-06-15T01:08:51.708" v="166" actId="20577"/>
          <ac:spMkLst>
            <pc:docMk/>
            <pc:sldMk cId="1673758636" sldId="293"/>
            <ac:spMk id="6" creationId="{CBF34873-A3B9-F104-E9F3-9993E32D1909}"/>
          </ac:spMkLst>
        </pc:spChg>
      </pc:sldChg>
      <pc:sldChg chg="del">
        <pc:chgData name="Ian Lumb" userId="2630a383-0cad-4e30-b844-8e87d31697a6" providerId="ADAL" clId="{15AB5521-4E12-48E7-B1FA-C65CBFDBB35B}" dt="2022-06-14T16:37:29.899" v="17" actId="47"/>
        <pc:sldMkLst>
          <pc:docMk/>
          <pc:sldMk cId="1447758559" sldId="294"/>
        </pc:sldMkLst>
      </pc:sldChg>
      <pc:sldChg chg="del">
        <pc:chgData name="Ian Lumb" userId="2630a383-0cad-4e30-b844-8e87d31697a6" providerId="ADAL" clId="{15AB5521-4E12-48E7-B1FA-C65CBFDBB35B}" dt="2022-06-14T16:37:29.899" v="17" actId="47"/>
        <pc:sldMkLst>
          <pc:docMk/>
          <pc:sldMk cId="3052188532" sldId="295"/>
        </pc:sldMkLst>
      </pc:sldChg>
      <pc:sldChg chg="del">
        <pc:chgData name="Ian Lumb" userId="2630a383-0cad-4e30-b844-8e87d31697a6" providerId="ADAL" clId="{15AB5521-4E12-48E7-B1FA-C65CBFDBB35B}" dt="2022-06-14T16:37:29.899" v="17" actId="47"/>
        <pc:sldMkLst>
          <pc:docMk/>
          <pc:sldMk cId="2965792413" sldId="296"/>
        </pc:sldMkLst>
      </pc:sldChg>
      <pc:sldChg chg="del">
        <pc:chgData name="Ian Lumb" userId="2630a383-0cad-4e30-b844-8e87d31697a6" providerId="ADAL" clId="{15AB5521-4E12-48E7-B1FA-C65CBFDBB35B}" dt="2022-06-14T16:37:29.899" v="17" actId="47"/>
        <pc:sldMkLst>
          <pc:docMk/>
          <pc:sldMk cId="3828084957" sldId="297"/>
        </pc:sldMkLst>
      </pc:sldChg>
      <pc:sldChg chg="del">
        <pc:chgData name="Ian Lumb" userId="2630a383-0cad-4e30-b844-8e87d31697a6" providerId="ADAL" clId="{15AB5521-4E12-48E7-B1FA-C65CBFDBB35B}" dt="2022-06-14T16:37:29.899" v="17" actId="47"/>
        <pc:sldMkLst>
          <pc:docMk/>
          <pc:sldMk cId="3018816566" sldId="298"/>
        </pc:sldMkLst>
      </pc:sldChg>
      <pc:sldChg chg="del">
        <pc:chgData name="Ian Lumb" userId="2630a383-0cad-4e30-b844-8e87d31697a6" providerId="ADAL" clId="{15AB5521-4E12-48E7-B1FA-C65CBFDBB35B}" dt="2022-06-14T16:37:29.899" v="17" actId="47"/>
        <pc:sldMkLst>
          <pc:docMk/>
          <pc:sldMk cId="2570058085" sldId="299"/>
        </pc:sldMkLst>
      </pc:sldChg>
      <pc:sldChg chg="modSp del mod">
        <pc:chgData name="Ian Lumb" userId="2630a383-0cad-4e30-b844-8e87d31697a6" providerId="ADAL" clId="{15AB5521-4E12-48E7-B1FA-C65CBFDBB35B}" dt="2022-06-15T01:35:27.368" v="844" actId="20577"/>
        <pc:sldMkLst>
          <pc:docMk/>
          <pc:sldMk cId="3592828332" sldId="300"/>
        </pc:sldMkLst>
        <pc:spChg chg="mod">
          <ac:chgData name="Ian Lumb" userId="2630a383-0cad-4e30-b844-8e87d31697a6" providerId="ADAL" clId="{15AB5521-4E12-48E7-B1FA-C65CBFDBB35B}" dt="2022-06-15T01:35:27.368" v="844" actId="20577"/>
          <ac:spMkLst>
            <pc:docMk/>
            <pc:sldMk cId="3592828332" sldId="300"/>
            <ac:spMk id="3" creationId="{C2714CCA-6290-CF17-2FB6-6FFECA34011B}"/>
          </ac:spMkLst>
        </pc:spChg>
      </pc:sldChg>
      <pc:sldChg chg="modSp del mod">
        <pc:chgData name="Ian Lumb" userId="2630a383-0cad-4e30-b844-8e87d31697a6" providerId="ADAL" clId="{15AB5521-4E12-48E7-B1FA-C65CBFDBB35B}" dt="2022-06-15T01:39:33.499" v="1092" actId="20577"/>
        <pc:sldMkLst>
          <pc:docMk/>
          <pc:sldMk cId="3830481652" sldId="301"/>
        </pc:sldMkLst>
        <pc:spChg chg="mod">
          <ac:chgData name="Ian Lumb" userId="2630a383-0cad-4e30-b844-8e87d31697a6" providerId="ADAL" clId="{15AB5521-4E12-48E7-B1FA-C65CBFDBB35B}" dt="2022-06-15T01:29:35.573" v="793" actId="20577"/>
          <ac:spMkLst>
            <pc:docMk/>
            <pc:sldMk cId="3830481652" sldId="301"/>
            <ac:spMk id="2" creationId="{0F8CF62C-B4F7-084C-BCD9-D47315CF6088}"/>
          </ac:spMkLst>
        </pc:spChg>
        <pc:spChg chg="mod">
          <ac:chgData name="Ian Lumb" userId="2630a383-0cad-4e30-b844-8e87d31697a6" providerId="ADAL" clId="{15AB5521-4E12-48E7-B1FA-C65CBFDBB35B}" dt="2022-06-15T01:39:02.856" v="1017" actId="20577"/>
          <ac:spMkLst>
            <pc:docMk/>
            <pc:sldMk cId="3830481652" sldId="301"/>
            <ac:spMk id="3" creationId="{495AACDC-77E8-E867-03E7-31C44D307B1A}"/>
          </ac:spMkLst>
        </pc:spChg>
        <pc:spChg chg="mod">
          <ac:chgData name="Ian Lumb" userId="2630a383-0cad-4e30-b844-8e87d31697a6" providerId="ADAL" clId="{15AB5521-4E12-48E7-B1FA-C65CBFDBB35B}" dt="2022-06-15T01:39:33.499" v="1092" actId="20577"/>
          <ac:spMkLst>
            <pc:docMk/>
            <pc:sldMk cId="3830481652" sldId="301"/>
            <ac:spMk id="5" creationId="{C7F98ED8-393D-59CE-ED34-09E4CD2D3A46}"/>
          </ac:spMkLst>
        </pc:spChg>
      </pc:sldChg>
      <pc:sldChg chg="add del">
        <pc:chgData name="Ian Lumb" userId="2630a383-0cad-4e30-b844-8e87d31697a6" providerId="ADAL" clId="{15AB5521-4E12-48E7-B1FA-C65CBFDBB35B}" dt="2022-06-15T00:06:08.429" v="23" actId="47"/>
        <pc:sldMkLst>
          <pc:docMk/>
          <pc:sldMk cId="4052090056" sldId="9682"/>
        </pc:sldMkLst>
      </pc:sldChg>
      <pc:sldChg chg="add ord">
        <pc:chgData name="Ian Lumb" userId="2630a383-0cad-4e30-b844-8e87d31697a6" providerId="ADAL" clId="{15AB5521-4E12-48E7-B1FA-C65CBFDBB35B}" dt="2022-06-15T01:55:27.919" v="1540" actId="20578"/>
        <pc:sldMkLst>
          <pc:docMk/>
          <pc:sldMk cId="1469576865" sldId="11666"/>
        </pc:sldMkLst>
      </pc:sldChg>
      <pc:sldChg chg="add ord">
        <pc:chgData name="Ian Lumb" userId="2630a383-0cad-4e30-b844-8e87d31697a6" providerId="ADAL" clId="{15AB5521-4E12-48E7-B1FA-C65CBFDBB35B}" dt="2022-06-15T01:55:36.791" v="1542"/>
        <pc:sldMkLst>
          <pc:docMk/>
          <pc:sldMk cId="2205024091" sldId="11667"/>
        </pc:sldMkLst>
      </pc:sldChg>
      <pc:sldChg chg="add">
        <pc:chgData name="Ian Lumb" userId="2630a383-0cad-4e30-b844-8e87d31697a6" providerId="ADAL" clId="{15AB5521-4E12-48E7-B1FA-C65CBFDBB35B}" dt="2022-06-15T01:56:36.116" v="1543"/>
        <pc:sldMkLst>
          <pc:docMk/>
          <pc:sldMk cId="267651035" sldId="11672"/>
        </pc:sldMkLst>
      </pc:sldChg>
      <pc:sldChg chg="add ord">
        <pc:chgData name="Ian Lumb" userId="2630a383-0cad-4e30-b844-8e87d31697a6" providerId="ADAL" clId="{15AB5521-4E12-48E7-B1FA-C65CBFDBB35B}" dt="2022-06-15T01:55:27.919" v="1540" actId="20578"/>
        <pc:sldMkLst>
          <pc:docMk/>
          <pc:sldMk cId="23236823" sldId="2076137088"/>
        </pc:sldMkLst>
      </pc:sldChg>
      <pc:sldChg chg="del">
        <pc:chgData name="Ian Lumb" userId="2630a383-0cad-4e30-b844-8e87d31697a6" providerId="ADAL" clId="{15AB5521-4E12-48E7-B1FA-C65CBFDBB35B}" dt="2022-06-15T01:56:52.292" v="1544" actId="47"/>
        <pc:sldMkLst>
          <pc:docMk/>
          <pc:sldMk cId="2658619252" sldId="2076137346"/>
        </pc:sldMkLst>
      </pc:sldChg>
      <pc:sldChg chg="modSp mod">
        <pc:chgData name="Ian Lumb" userId="2630a383-0cad-4e30-b844-8e87d31697a6" providerId="ADAL" clId="{15AB5521-4E12-48E7-B1FA-C65CBFDBB35B}" dt="2022-06-15T01:46:41.940" v="1535" actId="20577"/>
        <pc:sldMkLst>
          <pc:docMk/>
          <pc:sldMk cId="3671410135" sldId="2147469594"/>
        </pc:sldMkLst>
        <pc:spChg chg="mod">
          <ac:chgData name="Ian Lumb" userId="2630a383-0cad-4e30-b844-8e87d31697a6" providerId="ADAL" clId="{15AB5521-4E12-48E7-B1FA-C65CBFDBB35B}" dt="2022-06-15T01:46:41.940" v="1535" actId="20577"/>
          <ac:spMkLst>
            <pc:docMk/>
            <pc:sldMk cId="3671410135" sldId="2147469594"/>
            <ac:spMk id="5" creationId="{885FFBA3-7486-B77C-F47C-9E03FBAC196D}"/>
          </ac:spMkLst>
        </pc:spChg>
      </pc:sldChg>
      <pc:sldChg chg="del">
        <pc:chgData name="Ian Lumb" userId="2630a383-0cad-4e30-b844-8e87d31697a6" providerId="ADAL" clId="{15AB5521-4E12-48E7-B1FA-C65CBFDBB35B}" dt="2022-06-14T23:53:50.703" v="21" actId="47"/>
        <pc:sldMkLst>
          <pc:docMk/>
          <pc:sldMk cId="619484392" sldId="2147469600"/>
        </pc:sldMkLst>
      </pc:sldChg>
      <pc:sldChg chg="modSp mod">
        <pc:chgData name="Ian Lumb" userId="2630a383-0cad-4e30-b844-8e87d31697a6" providerId="ADAL" clId="{15AB5521-4E12-48E7-B1FA-C65CBFDBB35B}" dt="2022-06-15T02:00:32.413" v="1551" actId="27636"/>
        <pc:sldMkLst>
          <pc:docMk/>
          <pc:sldMk cId="3799475860" sldId="2147469600"/>
        </pc:sldMkLst>
        <pc:spChg chg="mod">
          <ac:chgData name="Ian Lumb" userId="2630a383-0cad-4e30-b844-8e87d31697a6" providerId="ADAL" clId="{15AB5521-4E12-48E7-B1FA-C65CBFDBB35B}" dt="2022-06-15T02:00:32.413" v="1551" actId="27636"/>
          <ac:spMkLst>
            <pc:docMk/>
            <pc:sldMk cId="3799475860" sldId="2147469600"/>
            <ac:spMk id="4" creationId="{78A93F1D-1761-BDD1-0329-1BBF70FB31C6}"/>
          </ac:spMkLst>
        </pc:spChg>
      </pc:sldChg>
      <pc:sldChg chg="add">
        <pc:chgData name="Ian Lumb" userId="2630a383-0cad-4e30-b844-8e87d31697a6" providerId="ADAL" clId="{15AB5521-4E12-48E7-B1FA-C65CBFDBB35B}" dt="2022-06-15T02:02:42.015" v="1557"/>
        <pc:sldMkLst>
          <pc:docMk/>
          <pc:sldMk cId="2586040291" sldId="2147469605"/>
        </pc:sldMkLst>
      </pc:sldChg>
      <pc:sldChg chg="modSp mod">
        <pc:chgData name="Ian Lumb" userId="2630a383-0cad-4e30-b844-8e87d31697a6" providerId="ADAL" clId="{15AB5521-4E12-48E7-B1FA-C65CBFDBB35B}" dt="2022-06-15T02:12:02.215" v="1671" actId="20577"/>
        <pc:sldMkLst>
          <pc:docMk/>
          <pc:sldMk cId="1117014756" sldId="2147469609"/>
        </pc:sldMkLst>
        <pc:spChg chg="mod">
          <ac:chgData name="Ian Lumb" userId="2630a383-0cad-4e30-b844-8e87d31697a6" providerId="ADAL" clId="{15AB5521-4E12-48E7-B1FA-C65CBFDBB35B}" dt="2022-06-15T02:12:02.215" v="1671" actId="20577"/>
          <ac:spMkLst>
            <pc:docMk/>
            <pc:sldMk cId="1117014756" sldId="2147469609"/>
            <ac:spMk id="3" creationId="{5813D571-3500-471D-92AD-1D09387D5B23}"/>
          </ac:spMkLst>
        </pc:spChg>
      </pc:sldChg>
      <pc:sldChg chg="modSp mod">
        <pc:chgData name="Ian Lumb" userId="2630a383-0cad-4e30-b844-8e87d31697a6" providerId="ADAL" clId="{15AB5521-4E12-48E7-B1FA-C65CBFDBB35B}" dt="2022-06-15T02:18:22.441" v="1972" actId="20577"/>
        <pc:sldMkLst>
          <pc:docMk/>
          <pc:sldMk cId="4229963047" sldId="2147469617"/>
        </pc:sldMkLst>
        <pc:spChg chg="mod">
          <ac:chgData name="Ian Lumb" userId="2630a383-0cad-4e30-b844-8e87d31697a6" providerId="ADAL" clId="{15AB5521-4E12-48E7-B1FA-C65CBFDBB35B}" dt="2022-06-15T02:18:22.441" v="1972" actId="20577"/>
          <ac:spMkLst>
            <pc:docMk/>
            <pc:sldMk cId="4229963047" sldId="2147469617"/>
            <ac:spMk id="6" creationId="{CBF34873-A3B9-F104-E9F3-9993E32D1909}"/>
          </ac:spMkLst>
        </pc:spChg>
      </pc:sldChg>
      <pc:sldChg chg="modSp mod">
        <pc:chgData name="Ian Lumb" userId="2630a383-0cad-4e30-b844-8e87d31697a6" providerId="ADAL" clId="{15AB5521-4E12-48E7-B1FA-C65CBFDBB35B}" dt="2022-06-15T01:18:05.780" v="384" actId="20577"/>
        <pc:sldMkLst>
          <pc:docMk/>
          <pc:sldMk cId="1212369767" sldId="2147469619"/>
        </pc:sldMkLst>
        <pc:spChg chg="mod">
          <ac:chgData name="Ian Lumb" userId="2630a383-0cad-4e30-b844-8e87d31697a6" providerId="ADAL" clId="{15AB5521-4E12-48E7-B1FA-C65CBFDBB35B}" dt="2022-06-15T01:18:05.780" v="384" actId="20577"/>
          <ac:spMkLst>
            <pc:docMk/>
            <pc:sldMk cId="1212369767" sldId="2147469619"/>
            <ac:spMk id="7" creationId="{D868D8D2-525D-6FA9-C293-D45D2FF97D31}"/>
          </ac:spMkLst>
        </pc:spChg>
      </pc:sldChg>
      <pc:sldChg chg="ord">
        <pc:chgData name="Ian Lumb" userId="2630a383-0cad-4e30-b844-8e87d31697a6" providerId="ADAL" clId="{15AB5521-4E12-48E7-B1FA-C65CBFDBB35B}" dt="2022-06-15T01:59:23.582" v="1547"/>
        <pc:sldMkLst>
          <pc:docMk/>
          <pc:sldMk cId="2454618038" sldId="2147470023"/>
        </pc:sldMkLst>
      </pc:sldChg>
      <pc:sldChg chg="add">
        <pc:chgData name="Ian Lumb" userId="2630a383-0cad-4e30-b844-8e87d31697a6" providerId="ADAL" clId="{15AB5521-4E12-48E7-B1FA-C65CBFDBB35B}" dt="2022-06-15T01:57:29.329" v="1545"/>
        <pc:sldMkLst>
          <pc:docMk/>
          <pc:sldMk cId="1038962183" sldId="2147470184"/>
        </pc:sldMkLst>
      </pc:sldChg>
      <pc:sldChg chg="add">
        <pc:chgData name="Ian Lumb" userId="2630a383-0cad-4e30-b844-8e87d31697a6" providerId="ADAL" clId="{15AB5521-4E12-48E7-B1FA-C65CBFDBB35B}" dt="2022-06-15T01:57:29.329" v="1545"/>
        <pc:sldMkLst>
          <pc:docMk/>
          <pc:sldMk cId="2526638429" sldId="2147470185"/>
        </pc:sldMkLst>
      </pc:sldChg>
      <pc:sldChg chg="add">
        <pc:chgData name="Ian Lumb" userId="2630a383-0cad-4e30-b844-8e87d31697a6" providerId="ADAL" clId="{15AB5521-4E12-48E7-B1FA-C65CBFDBB35B}" dt="2022-06-15T01:57:29.329" v="1545"/>
        <pc:sldMkLst>
          <pc:docMk/>
          <pc:sldMk cId="429378152" sldId="2147470186"/>
        </pc:sldMkLst>
      </pc:sldChg>
      <pc:sldChg chg="addSp delSp modSp new mod modClrScheme chgLayout">
        <pc:chgData name="Ian Lumb" userId="2630a383-0cad-4e30-b844-8e87d31697a6" providerId="ADAL" clId="{15AB5521-4E12-48E7-B1FA-C65CBFDBB35B}" dt="2022-06-15T02:30:47.909" v="2280" actId="20577"/>
        <pc:sldMkLst>
          <pc:docMk/>
          <pc:sldMk cId="1229434402" sldId="2147470187"/>
        </pc:sldMkLst>
        <pc:spChg chg="del mod ord">
          <ac:chgData name="Ian Lumb" userId="2630a383-0cad-4e30-b844-8e87d31697a6" providerId="ADAL" clId="{15AB5521-4E12-48E7-B1FA-C65CBFDBB35B}" dt="2022-06-15T02:09:36.648" v="1559" actId="700"/>
          <ac:spMkLst>
            <pc:docMk/>
            <pc:sldMk cId="1229434402" sldId="2147470187"/>
            <ac:spMk id="2" creationId="{C14D32F9-85E0-9421-7423-127F37422BD0}"/>
          </ac:spMkLst>
        </pc:spChg>
        <pc:spChg chg="del mod ord">
          <ac:chgData name="Ian Lumb" userId="2630a383-0cad-4e30-b844-8e87d31697a6" providerId="ADAL" clId="{15AB5521-4E12-48E7-B1FA-C65CBFDBB35B}" dt="2022-06-15T02:09:36.648" v="1559" actId="700"/>
          <ac:spMkLst>
            <pc:docMk/>
            <pc:sldMk cId="1229434402" sldId="2147470187"/>
            <ac:spMk id="3" creationId="{4D31B8E1-E609-130F-8922-04C0E1D1DC5F}"/>
          </ac:spMkLst>
        </pc:spChg>
        <pc:spChg chg="mod ord">
          <ac:chgData name="Ian Lumb" userId="2630a383-0cad-4e30-b844-8e87d31697a6" providerId="ADAL" clId="{15AB5521-4E12-48E7-B1FA-C65CBFDBB35B}" dt="2022-06-15T02:09:36.648" v="1559" actId="700"/>
          <ac:spMkLst>
            <pc:docMk/>
            <pc:sldMk cId="1229434402" sldId="2147470187"/>
            <ac:spMk id="4" creationId="{4820D3A8-C50F-8A47-44AC-EFA6FC4FD82B}"/>
          </ac:spMkLst>
        </pc:spChg>
        <pc:spChg chg="add mod ord">
          <ac:chgData name="Ian Lumb" userId="2630a383-0cad-4e30-b844-8e87d31697a6" providerId="ADAL" clId="{15AB5521-4E12-48E7-B1FA-C65CBFDBB35B}" dt="2022-06-15T02:12:43.600" v="1707" actId="20577"/>
          <ac:spMkLst>
            <pc:docMk/>
            <pc:sldMk cId="1229434402" sldId="2147470187"/>
            <ac:spMk id="5" creationId="{B9B142C6-67F5-ADCB-EC38-0C83CAA5ABD1}"/>
          </ac:spMkLst>
        </pc:spChg>
        <pc:spChg chg="add mod ord">
          <ac:chgData name="Ian Lumb" userId="2630a383-0cad-4e30-b844-8e87d31697a6" providerId="ADAL" clId="{15AB5521-4E12-48E7-B1FA-C65CBFDBB35B}" dt="2022-06-15T02:30:47.909" v="2280" actId="20577"/>
          <ac:spMkLst>
            <pc:docMk/>
            <pc:sldMk cId="1229434402" sldId="2147470187"/>
            <ac:spMk id="6" creationId="{57B6340A-10FD-7A54-00C3-B2C15D530C66}"/>
          </ac:spMkLst>
        </pc:spChg>
      </pc:sldChg>
      <pc:sldChg chg="modSp new mod">
        <pc:chgData name="Ian Lumb" userId="2630a383-0cad-4e30-b844-8e87d31697a6" providerId="ADAL" clId="{15AB5521-4E12-48E7-B1FA-C65CBFDBB35B}" dt="2022-06-15T02:21:38.638" v="2139" actId="20577"/>
        <pc:sldMkLst>
          <pc:docMk/>
          <pc:sldMk cId="1151731301" sldId="2147470188"/>
        </pc:sldMkLst>
        <pc:spChg chg="mod">
          <ac:chgData name="Ian Lumb" userId="2630a383-0cad-4e30-b844-8e87d31697a6" providerId="ADAL" clId="{15AB5521-4E12-48E7-B1FA-C65CBFDBB35B}" dt="2022-06-15T02:19:04.396" v="2008" actId="20577"/>
          <ac:spMkLst>
            <pc:docMk/>
            <pc:sldMk cId="1151731301" sldId="2147470188"/>
            <ac:spMk id="2" creationId="{18BE0E10-DC8B-2E87-115C-16CAB558BB86}"/>
          </ac:spMkLst>
        </pc:spChg>
        <pc:spChg chg="mod">
          <ac:chgData name="Ian Lumb" userId="2630a383-0cad-4e30-b844-8e87d31697a6" providerId="ADAL" clId="{15AB5521-4E12-48E7-B1FA-C65CBFDBB35B}" dt="2022-06-15T02:21:38.638" v="2139" actId="20577"/>
          <ac:spMkLst>
            <pc:docMk/>
            <pc:sldMk cId="1151731301" sldId="2147470188"/>
            <ac:spMk id="3" creationId="{BA6CAD71-2B13-63B5-1C6F-EA6CF19183F5}"/>
          </ac:spMkLst>
        </pc:spChg>
      </pc:sldChg>
      <pc:sldChg chg="addSp delSp modSp new mod ord modClrScheme chgLayout">
        <pc:chgData name="Ian Lumb" userId="2630a383-0cad-4e30-b844-8e87d31697a6" providerId="ADAL" clId="{15AB5521-4E12-48E7-B1FA-C65CBFDBB35B}" dt="2022-06-15T02:24:37.472" v="2143"/>
        <pc:sldMkLst>
          <pc:docMk/>
          <pc:sldMk cId="2996763583" sldId="2147470189"/>
        </pc:sldMkLst>
        <pc:spChg chg="del mod">
          <ac:chgData name="Ian Lumb" userId="2630a383-0cad-4e30-b844-8e87d31697a6" providerId="ADAL" clId="{15AB5521-4E12-48E7-B1FA-C65CBFDBB35B}" dt="2022-06-15T02:24:17.889" v="2140" actId="700"/>
          <ac:spMkLst>
            <pc:docMk/>
            <pc:sldMk cId="2996763583" sldId="2147470189"/>
            <ac:spMk id="2" creationId="{07705B1A-5598-1109-6EE0-35DA0A30BB60}"/>
          </ac:spMkLst>
        </pc:spChg>
        <pc:spChg chg="del">
          <ac:chgData name="Ian Lumb" userId="2630a383-0cad-4e30-b844-8e87d31697a6" providerId="ADAL" clId="{15AB5521-4E12-48E7-B1FA-C65CBFDBB35B}" dt="2022-06-15T02:24:17.889" v="2140" actId="700"/>
          <ac:spMkLst>
            <pc:docMk/>
            <pc:sldMk cId="2996763583" sldId="2147470189"/>
            <ac:spMk id="3" creationId="{0A6A2CD5-EA4B-0ECD-1C4B-59F1E45A91A6}"/>
          </ac:spMkLst>
        </pc:spChg>
        <pc:spChg chg="mod ord">
          <ac:chgData name="Ian Lumb" userId="2630a383-0cad-4e30-b844-8e87d31697a6" providerId="ADAL" clId="{15AB5521-4E12-48E7-B1FA-C65CBFDBB35B}" dt="2022-06-15T02:24:17.889" v="2140" actId="700"/>
          <ac:spMkLst>
            <pc:docMk/>
            <pc:sldMk cId="2996763583" sldId="2147470189"/>
            <ac:spMk id="4" creationId="{B7012214-46B7-851C-C3FF-45FECB67550F}"/>
          </ac:spMkLst>
        </pc:spChg>
        <pc:picChg chg="add">
          <ac:chgData name="Ian Lumb" userId="2630a383-0cad-4e30-b844-8e87d31697a6" providerId="ADAL" clId="{15AB5521-4E12-48E7-B1FA-C65CBFDBB35B}" dt="2022-06-15T02:24:20.781" v="2141"/>
          <ac:picMkLst>
            <pc:docMk/>
            <pc:sldMk cId="2996763583" sldId="2147470189"/>
            <ac:picMk id="2050" creationId="{8B489611-6518-AD2A-2DE3-F7FEDDF83EA1}"/>
          </ac:picMkLst>
        </pc:picChg>
      </pc:sldChg>
      <pc:sldChg chg="modSp add mod ord">
        <pc:chgData name="Ian Lumb" userId="2630a383-0cad-4e30-b844-8e87d31697a6" providerId="ADAL" clId="{15AB5521-4E12-48E7-B1FA-C65CBFDBB35B}" dt="2022-06-15T02:15:40.105" v="1808" actId="14"/>
        <pc:sldMkLst>
          <pc:docMk/>
          <pc:sldMk cId="1679778013" sldId="2147470190"/>
        </pc:sldMkLst>
        <pc:spChg chg="mod">
          <ac:chgData name="Ian Lumb" userId="2630a383-0cad-4e30-b844-8e87d31697a6" providerId="ADAL" clId="{15AB5521-4E12-48E7-B1FA-C65CBFDBB35B}" dt="2022-06-15T02:14:55.636" v="1761" actId="20577"/>
          <ac:spMkLst>
            <pc:docMk/>
            <pc:sldMk cId="1679778013" sldId="2147470190"/>
            <ac:spMk id="2" creationId="{E75AA307-FFB4-61C0-9625-C40AD7AE3A44}"/>
          </ac:spMkLst>
        </pc:spChg>
        <pc:spChg chg="mod">
          <ac:chgData name="Ian Lumb" userId="2630a383-0cad-4e30-b844-8e87d31697a6" providerId="ADAL" clId="{15AB5521-4E12-48E7-B1FA-C65CBFDBB35B}" dt="2022-06-15T02:15:40.105" v="1808" actId="14"/>
          <ac:spMkLst>
            <pc:docMk/>
            <pc:sldMk cId="1679778013" sldId="2147470190"/>
            <ac:spMk id="3" creationId="{5813D571-3500-471D-92AD-1D09387D5B23}"/>
          </ac:spMkLst>
        </pc:spChg>
      </pc:sldChg>
      <pc:sldChg chg="modSp add mod">
        <pc:chgData name="Ian Lumb" userId="2630a383-0cad-4e30-b844-8e87d31697a6" providerId="ADAL" clId="{15AB5521-4E12-48E7-B1FA-C65CBFDBB35B}" dt="2022-06-15T02:39:20.169" v="2482" actId="15"/>
        <pc:sldMkLst>
          <pc:docMk/>
          <pc:sldMk cId="3558894971" sldId="2147470191"/>
        </pc:sldMkLst>
        <pc:spChg chg="mod">
          <ac:chgData name="Ian Lumb" userId="2630a383-0cad-4e30-b844-8e87d31697a6" providerId="ADAL" clId="{15AB5521-4E12-48E7-B1FA-C65CBFDBB35B}" dt="2022-06-15T02:37:51.075" v="2473" actId="20577"/>
          <ac:spMkLst>
            <pc:docMk/>
            <pc:sldMk cId="3558894971" sldId="2147470191"/>
            <ac:spMk id="2" creationId="{18BE0E10-DC8B-2E87-115C-16CAB558BB86}"/>
          </ac:spMkLst>
        </pc:spChg>
        <pc:spChg chg="mod">
          <ac:chgData name="Ian Lumb" userId="2630a383-0cad-4e30-b844-8e87d31697a6" providerId="ADAL" clId="{15AB5521-4E12-48E7-B1FA-C65CBFDBB35B}" dt="2022-06-15T02:39:20.169" v="2482" actId="15"/>
          <ac:spMkLst>
            <pc:docMk/>
            <pc:sldMk cId="3558894971" sldId="2147470191"/>
            <ac:spMk id="3" creationId="{BA6CAD71-2B13-63B5-1C6F-EA6CF19183F5}"/>
          </ac:spMkLst>
        </pc:spChg>
      </pc:sldChg>
      <pc:sldChg chg="addSp delSp modSp new mod modClrScheme chgLayout">
        <pc:chgData name="Ian Lumb" userId="2630a383-0cad-4e30-b844-8e87d31697a6" providerId="ADAL" clId="{15AB5521-4E12-48E7-B1FA-C65CBFDBB35B}" dt="2022-06-15T02:28:24.950" v="2225" actId="20577"/>
        <pc:sldMkLst>
          <pc:docMk/>
          <pc:sldMk cId="4053416595" sldId="2147470192"/>
        </pc:sldMkLst>
        <pc:spChg chg="del mod ord">
          <ac:chgData name="Ian Lumb" userId="2630a383-0cad-4e30-b844-8e87d31697a6" providerId="ADAL" clId="{15AB5521-4E12-48E7-B1FA-C65CBFDBB35B}" dt="2022-06-15T02:26:11.397" v="2145" actId="700"/>
          <ac:spMkLst>
            <pc:docMk/>
            <pc:sldMk cId="4053416595" sldId="2147470192"/>
            <ac:spMk id="2" creationId="{3B639102-66E8-E0FE-5148-CB25ECA7E87B}"/>
          </ac:spMkLst>
        </pc:spChg>
        <pc:spChg chg="del mod ord">
          <ac:chgData name="Ian Lumb" userId="2630a383-0cad-4e30-b844-8e87d31697a6" providerId="ADAL" clId="{15AB5521-4E12-48E7-B1FA-C65CBFDBB35B}" dt="2022-06-15T02:26:11.397" v="2145" actId="700"/>
          <ac:spMkLst>
            <pc:docMk/>
            <pc:sldMk cId="4053416595" sldId="2147470192"/>
            <ac:spMk id="3" creationId="{AC213019-6CDF-AB3A-881C-DD91BBB58F0F}"/>
          </ac:spMkLst>
        </pc:spChg>
        <pc:spChg chg="add mod ord">
          <ac:chgData name="Ian Lumb" userId="2630a383-0cad-4e30-b844-8e87d31697a6" providerId="ADAL" clId="{15AB5521-4E12-48E7-B1FA-C65CBFDBB35B}" dt="2022-06-15T02:26:38.980" v="2154" actId="20577"/>
          <ac:spMkLst>
            <pc:docMk/>
            <pc:sldMk cId="4053416595" sldId="2147470192"/>
            <ac:spMk id="4" creationId="{7D170F9C-A2C8-11DC-ADE7-317AF98BAC57}"/>
          </ac:spMkLst>
        </pc:spChg>
        <pc:spChg chg="add mod ord">
          <ac:chgData name="Ian Lumb" userId="2630a383-0cad-4e30-b844-8e87d31697a6" providerId="ADAL" clId="{15AB5521-4E12-48E7-B1FA-C65CBFDBB35B}" dt="2022-06-15T02:28:24.950" v="2225" actId="20577"/>
          <ac:spMkLst>
            <pc:docMk/>
            <pc:sldMk cId="4053416595" sldId="2147470192"/>
            <ac:spMk id="5" creationId="{C175574A-1954-26D0-99B0-E5002C81FF8C}"/>
          </ac:spMkLst>
        </pc:spChg>
      </pc:sldChg>
      <pc:sldChg chg="addSp delSp modSp new mod ord modClrScheme chgLayout">
        <pc:chgData name="Ian Lumb" userId="2630a383-0cad-4e30-b844-8e87d31697a6" providerId="ADAL" clId="{15AB5521-4E12-48E7-B1FA-C65CBFDBB35B}" dt="2022-06-15T02:29:24.356" v="2230"/>
        <pc:sldMkLst>
          <pc:docMk/>
          <pc:sldMk cId="552015189" sldId="2147470193"/>
        </pc:sldMkLst>
        <pc:spChg chg="del">
          <ac:chgData name="Ian Lumb" userId="2630a383-0cad-4e30-b844-8e87d31697a6" providerId="ADAL" clId="{15AB5521-4E12-48E7-B1FA-C65CBFDBB35B}" dt="2022-06-15T02:29:11.011" v="2227" actId="700"/>
          <ac:spMkLst>
            <pc:docMk/>
            <pc:sldMk cId="552015189" sldId="2147470193"/>
            <ac:spMk id="2" creationId="{EFAE8DAE-96FD-DD11-E127-283D47C1BC06}"/>
          </ac:spMkLst>
        </pc:spChg>
        <pc:spChg chg="del">
          <ac:chgData name="Ian Lumb" userId="2630a383-0cad-4e30-b844-8e87d31697a6" providerId="ADAL" clId="{15AB5521-4E12-48E7-B1FA-C65CBFDBB35B}" dt="2022-06-15T02:29:11.011" v="2227" actId="700"/>
          <ac:spMkLst>
            <pc:docMk/>
            <pc:sldMk cId="552015189" sldId="2147470193"/>
            <ac:spMk id="3" creationId="{F55B8B4C-6695-BAA8-B417-B523C3405FB7}"/>
          </ac:spMkLst>
        </pc:spChg>
        <pc:spChg chg="mod ord">
          <ac:chgData name="Ian Lumb" userId="2630a383-0cad-4e30-b844-8e87d31697a6" providerId="ADAL" clId="{15AB5521-4E12-48E7-B1FA-C65CBFDBB35B}" dt="2022-06-15T02:29:11.011" v="2227" actId="700"/>
          <ac:spMkLst>
            <pc:docMk/>
            <pc:sldMk cId="552015189" sldId="2147470193"/>
            <ac:spMk id="4" creationId="{B067A5A3-8F3D-B34D-ED97-32479D0187B9}"/>
          </ac:spMkLst>
        </pc:spChg>
        <pc:picChg chg="add">
          <ac:chgData name="Ian Lumb" userId="2630a383-0cad-4e30-b844-8e87d31697a6" providerId="ADAL" clId="{15AB5521-4E12-48E7-B1FA-C65CBFDBB35B}" dt="2022-06-15T02:29:12.583" v="2228"/>
          <ac:picMkLst>
            <pc:docMk/>
            <pc:sldMk cId="552015189" sldId="2147470193"/>
            <ac:picMk id="3074" creationId="{88A3CC3E-81F3-3231-AF42-3D93FEC9843D}"/>
          </ac:picMkLst>
        </pc:picChg>
      </pc:sldChg>
      <pc:sldChg chg="addSp modSp new mod modClrScheme addCm chgLayout">
        <pc:chgData name="Ian Lumb" userId="2630a383-0cad-4e30-b844-8e87d31697a6" providerId="ADAL" clId="{15AB5521-4E12-48E7-B1FA-C65CBFDBB35B}" dt="2022-06-15T02:33:27.438" v="2366"/>
        <pc:sldMkLst>
          <pc:docMk/>
          <pc:sldMk cId="3560447759" sldId="2147470194"/>
        </pc:sldMkLst>
        <pc:spChg chg="mod ord">
          <ac:chgData name="Ian Lumb" userId="2630a383-0cad-4e30-b844-8e87d31697a6" providerId="ADAL" clId="{15AB5521-4E12-48E7-B1FA-C65CBFDBB35B}" dt="2022-06-15T02:31:00.952" v="2282" actId="700"/>
          <ac:spMkLst>
            <pc:docMk/>
            <pc:sldMk cId="3560447759" sldId="2147470194"/>
            <ac:spMk id="2" creationId="{F4463408-A0AE-782E-ACFD-A13E4859085B}"/>
          </ac:spMkLst>
        </pc:spChg>
        <pc:spChg chg="add mod ord">
          <ac:chgData name="Ian Lumb" userId="2630a383-0cad-4e30-b844-8e87d31697a6" providerId="ADAL" clId="{15AB5521-4E12-48E7-B1FA-C65CBFDBB35B}" dt="2022-06-15T02:31:05.837" v="2285"/>
          <ac:spMkLst>
            <pc:docMk/>
            <pc:sldMk cId="3560447759" sldId="2147470194"/>
            <ac:spMk id="3" creationId="{BDFE8C56-AB2A-7CB3-3257-F7CAF3AE4EE1}"/>
          </ac:spMkLst>
        </pc:spChg>
        <pc:spChg chg="add mod ord">
          <ac:chgData name="Ian Lumb" userId="2630a383-0cad-4e30-b844-8e87d31697a6" providerId="ADAL" clId="{15AB5521-4E12-48E7-B1FA-C65CBFDBB35B}" dt="2022-06-15T02:33:05.860" v="2365" actId="27636"/>
          <ac:spMkLst>
            <pc:docMk/>
            <pc:sldMk cId="3560447759" sldId="2147470194"/>
            <ac:spMk id="4" creationId="{C6785D96-EE53-D965-8B1D-805001832EA6}"/>
          </ac:spMkLst>
        </pc:spChg>
      </pc:sldChg>
      <pc:sldChg chg="modSp new mod">
        <pc:chgData name="Ian Lumb" userId="2630a383-0cad-4e30-b844-8e87d31697a6" providerId="ADAL" clId="{15AB5521-4E12-48E7-B1FA-C65CBFDBB35B}" dt="2022-06-15T02:35:17.180" v="2397"/>
        <pc:sldMkLst>
          <pc:docMk/>
          <pc:sldMk cId="318262416" sldId="2147470195"/>
        </pc:sldMkLst>
        <pc:spChg chg="mod">
          <ac:chgData name="Ian Lumb" userId="2630a383-0cad-4e30-b844-8e87d31697a6" providerId="ADAL" clId="{15AB5521-4E12-48E7-B1FA-C65CBFDBB35B}" dt="2022-06-15T02:35:10.985" v="2394" actId="20577"/>
          <ac:spMkLst>
            <pc:docMk/>
            <pc:sldMk cId="318262416" sldId="2147470195"/>
            <ac:spMk id="2" creationId="{09AC2A37-E26A-DF43-C84B-ABD4C9F8AB63}"/>
          </ac:spMkLst>
        </pc:spChg>
        <pc:spChg chg="mod">
          <ac:chgData name="Ian Lumb" userId="2630a383-0cad-4e30-b844-8e87d31697a6" providerId="ADAL" clId="{15AB5521-4E12-48E7-B1FA-C65CBFDBB35B}" dt="2022-06-15T02:35:17.180" v="2397"/>
          <ac:spMkLst>
            <pc:docMk/>
            <pc:sldMk cId="318262416" sldId="2147470195"/>
            <ac:spMk id="3" creationId="{B1C8A069-9C01-21A4-E7AA-DED5194B3827}"/>
          </ac:spMkLst>
        </pc:spChg>
      </pc:sldChg>
      <pc:sldChg chg="modSp new mod">
        <pc:chgData name="Ian Lumb" userId="2630a383-0cad-4e30-b844-8e87d31697a6" providerId="ADAL" clId="{15AB5521-4E12-48E7-B1FA-C65CBFDBB35B}" dt="2022-06-15T02:36:53.973" v="2429"/>
        <pc:sldMkLst>
          <pc:docMk/>
          <pc:sldMk cId="108184244" sldId="2147470196"/>
        </pc:sldMkLst>
        <pc:spChg chg="mod">
          <ac:chgData name="Ian Lumb" userId="2630a383-0cad-4e30-b844-8e87d31697a6" providerId="ADAL" clId="{15AB5521-4E12-48E7-B1FA-C65CBFDBB35B}" dt="2022-06-15T02:35:58.802" v="2419" actId="20577"/>
          <ac:spMkLst>
            <pc:docMk/>
            <pc:sldMk cId="108184244" sldId="2147470196"/>
            <ac:spMk id="2" creationId="{5555C0C9-F02B-6F0C-626E-167F030CB2DA}"/>
          </ac:spMkLst>
        </pc:spChg>
        <pc:spChg chg="mod">
          <ac:chgData name="Ian Lumb" userId="2630a383-0cad-4e30-b844-8e87d31697a6" providerId="ADAL" clId="{15AB5521-4E12-48E7-B1FA-C65CBFDBB35B}" dt="2022-06-15T02:36:53.973" v="2429"/>
          <ac:spMkLst>
            <pc:docMk/>
            <pc:sldMk cId="108184244" sldId="2147470196"/>
            <ac:spMk id="3" creationId="{2D043E4E-C251-B224-6F10-A88EDB8289D9}"/>
          </ac:spMkLst>
        </pc:spChg>
      </pc:sldChg>
      <pc:sldMasterChg chg="delSldLayout">
        <pc:chgData name="Ian Lumb" userId="2630a383-0cad-4e30-b844-8e87d31697a6" providerId="ADAL" clId="{15AB5521-4E12-48E7-B1FA-C65CBFDBB35B}" dt="2022-06-15T00:06:08.429" v="23" actId="47"/>
        <pc:sldMasterMkLst>
          <pc:docMk/>
          <pc:sldMasterMk cId="480755092" sldId="2147483715"/>
        </pc:sldMasterMkLst>
        <pc:sldLayoutChg chg="del">
          <pc:chgData name="Ian Lumb" userId="2630a383-0cad-4e30-b844-8e87d31697a6" providerId="ADAL" clId="{15AB5521-4E12-48E7-B1FA-C65CBFDBB35B}" dt="2022-06-15T00:06:08.429" v="23" actId="47"/>
          <pc:sldLayoutMkLst>
            <pc:docMk/>
            <pc:sldMasterMk cId="480755092" sldId="2147483715"/>
            <pc:sldLayoutMk cId="3726694686" sldId="2147483737"/>
          </pc:sldLayoutMkLst>
        </pc:sldLayoutChg>
      </pc:sldMasterChg>
    </pc:docChg>
  </pc:docChgLst>
  <pc:docChgLst>
    <pc:chgData name="Dan Moore" userId="432a1231-f1bc-48da-b3ef-5b1092c905eb" providerId="ADAL" clId="{5DFDF105-2702-48F9-962A-B003707D7E04}"/>
    <pc:docChg chg="undo custSel delSld modSld delMainMaster modMainMaster">
      <pc:chgData name="Dan Moore" userId="432a1231-f1bc-48da-b3ef-5b1092c905eb" providerId="ADAL" clId="{5DFDF105-2702-48F9-962A-B003707D7E04}" dt="2022-06-27T20:35:57.392" v="1327" actId="18131"/>
      <pc:docMkLst>
        <pc:docMk/>
      </pc:docMkLst>
      <pc:sldChg chg="setBg">
        <pc:chgData name="Dan Moore" userId="432a1231-f1bc-48da-b3ef-5b1092c905eb" providerId="ADAL" clId="{5DFDF105-2702-48F9-962A-B003707D7E04}" dt="2022-06-27T19:57:43.777" v="991"/>
        <pc:sldMkLst>
          <pc:docMk/>
          <pc:sldMk cId="0" sldId="260"/>
        </pc:sldMkLst>
      </pc:sldChg>
      <pc:sldChg chg="addSp delSp modSp mod setBg">
        <pc:chgData name="Dan Moore" userId="432a1231-f1bc-48da-b3ef-5b1092c905eb" providerId="ADAL" clId="{5DFDF105-2702-48F9-962A-B003707D7E04}" dt="2022-06-27T19:57:43.777" v="991"/>
        <pc:sldMkLst>
          <pc:docMk/>
          <pc:sldMk cId="3396625383" sldId="291"/>
        </pc:sldMkLst>
        <pc:spChg chg="add mod">
          <ac:chgData name="Dan Moore" userId="432a1231-f1bc-48da-b3ef-5b1092c905eb" providerId="ADAL" clId="{5DFDF105-2702-48F9-962A-B003707D7E04}" dt="2022-06-27T19:32:32.924" v="510" actId="20577"/>
          <ac:spMkLst>
            <pc:docMk/>
            <pc:sldMk cId="3396625383" sldId="291"/>
            <ac:spMk id="3" creationId="{5B79AA4C-B569-F067-DE0C-C3ABEE93DC23}"/>
          </ac:spMkLst>
        </pc:spChg>
        <pc:spChg chg="del">
          <ac:chgData name="Dan Moore" userId="432a1231-f1bc-48da-b3ef-5b1092c905eb" providerId="ADAL" clId="{5DFDF105-2702-48F9-962A-B003707D7E04}" dt="2022-06-27T19:32:35.105" v="511" actId="478"/>
          <ac:spMkLst>
            <pc:docMk/>
            <pc:sldMk cId="3396625383" sldId="291"/>
            <ac:spMk id="4" creationId="{DE8898E4-E12B-4A83-96C9-98D2AF3A107A}"/>
          </ac:spMkLst>
        </pc:spChg>
        <pc:spChg chg="del">
          <ac:chgData name="Dan Moore" userId="432a1231-f1bc-48da-b3ef-5b1092c905eb" providerId="ADAL" clId="{5DFDF105-2702-48F9-962A-B003707D7E04}" dt="2022-06-27T19:32:29.649" v="497" actId="478"/>
          <ac:spMkLst>
            <pc:docMk/>
            <pc:sldMk cId="3396625383" sldId="291"/>
            <ac:spMk id="5" creationId="{07213ABD-2DEF-070E-5C92-2686669F2861}"/>
          </ac:spMkLst>
        </pc:spChg>
        <pc:spChg chg="mod">
          <ac:chgData name="Dan Moore" userId="432a1231-f1bc-48da-b3ef-5b1092c905eb" providerId="ADAL" clId="{5DFDF105-2702-48F9-962A-B003707D7E04}" dt="2022-06-27T19:32:42.110" v="527" actId="20577"/>
          <ac:spMkLst>
            <pc:docMk/>
            <pc:sldMk cId="3396625383" sldId="291"/>
            <ac:spMk id="6" creationId="{8B820BDF-290C-DBCB-1BD1-3AC4C7AA8A40}"/>
          </ac:spMkLst>
        </pc:spChg>
      </pc:sldChg>
      <pc:sldChg chg="setBg">
        <pc:chgData name="Dan Moore" userId="432a1231-f1bc-48da-b3ef-5b1092c905eb" providerId="ADAL" clId="{5DFDF105-2702-48F9-962A-B003707D7E04}" dt="2022-06-27T19:57:43.777" v="991"/>
        <pc:sldMkLst>
          <pc:docMk/>
          <pc:sldMk cId="3329845461" sldId="292"/>
        </pc:sldMkLst>
      </pc:sldChg>
      <pc:sldChg chg="addSp delSp modSp del mod">
        <pc:chgData name="Dan Moore" userId="432a1231-f1bc-48da-b3ef-5b1092c905eb" providerId="ADAL" clId="{5DFDF105-2702-48F9-962A-B003707D7E04}" dt="2022-06-27T19:45:28.045" v="778" actId="47"/>
        <pc:sldMkLst>
          <pc:docMk/>
          <pc:sldMk cId="1673758636" sldId="293"/>
        </pc:sldMkLst>
        <pc:spChg chg="del">
          <ac:chgData name="Dan Moore" userId="432a1231-f1bc-48da-b3ef-5b1092c905eb" providerId="ADAL" clId="{5DFDF105-2702-48F9-962A-B003707D7E04}" dt="2022-06-27T19:39:36.110" v="669" actId="478"/>
          <ac:spMkLst>
            <pc:docMk/>
            <pc:sldMk cId="1673758636" sldId="293"/>
            <ac:spMk id="2" creationId="{8EAC4AA9-36BF-1762-A580-25E52C437B93}"/>
          </ac:spMkLst>
        </pc:spChg>
        <pc:spChg chg="del">
          <ac:chgData name="Dan Moore" userId="432a1231-f1bc-48da-b3ef-5b1092c905eb" providerId="ADAL" clId="{5DFDF105-2702-48F9-962A-B003707D7E04}" dt="2022-06-27T19:36:32.145" v="553" actId="478"/>
          <ac:spMkLst>
            <pc:docMk/>
            <pc:sldMk cId="1673758636" sldId="293"/>
            <ac:spMk id="4" creationId="{3E71A268-8E94-1E3E-66D5-0E37CBE8258B}"/>
          </ac:spMkLst>
        </pc:spChg>
        <pc:spChg chg="mod">
          <ac:chgData name="Dan Moore" userId="432a1231-f1bc-48da-b3ef-5b1092c905eb" providerId="ADAL" clId="{5DFDF105-2702-48F9-962A-B003707D7E04}" dt="2022-06-27T19:19:32.773" v="324" actId="27636"/>
          <ac:spMkLst>
            <pc:docMk/>
            <pc:sldMk cId="1673758636" sldId="293"/>
            <ac:spMk id="5" creationId="{A5FE043D-9499-A4F8-E98C-573DF1C5210E}"/>
          </ac:spMkLst>
        </pc:spChg>
        <pc:spChg chg="del mod">
          <ac:chgData name="Dan Moore" userId="432a1231-f1bc-48da-b3ef-5b1092c905eb" providerId="ADAL" clId="{5DFDF105-2702-48F9-962A-B003707D7E04}" dt="2022-06-27T19:39:40.456" v="671" actId="21"/>
          <ac:spMkLst>
            <pc:docMk/>
            <pc:sldMk cId="1673758636" sldId="293"/>
            <ac:spMk id="6" creationId="{CBF34873-A3B9-F104-E9F3-9993E32D1909}"/>
          </ac:spMkLst>
        </pc:spChg>
        <pc:spChg chg="add del mod">
          <ac:chgData name="Dan Moore" userId="432a1231-f1bc-48da-b3ef-5b1092c905eb" providerId="ADAL" clId="{5DFDF105-2702-48F9-962A-B003707D7E04}" dt="2022-06-27T19:39:38.381" v="670" actId="478"/>
          <ac:spMkLst>
            <pc:docMk/>
            <pc:sldMk cId="1673758636" sldId="293"/>
            <ac:spMk id="7" creationId="{BC131A5D-1BA6-3157-13FC-719DB4897342}"/>
          </ac:spMkLst>
        </pc:spChg>
        <pc:spChg chg="add mod">
          <ac:chgData name="Dan Moore" userId="432a1231-f1bc-48da-b3ef-5b1092c905eb" providerId="ADAL" clId="{5DFDF105-2702-48F9-962A-B003707D7E04}" dt="2022-06-27T19:39:40.456" v="671" actId="21"/>
          <ac:spMkLst>
            <pc:docMk/>
            <pc:sldMk cId="1673758636" sldId="293"/>
            <ac:spMk id="9" creationId="{8997B390-3C63-B343-0C96-93C683BA2213}"/>
          </ac:spMkLst>
        </pc:spChg>
      </pc:sldChg>
      <pc:sldChg chg="setBg">
        <pc:chgData name="Dan Moore" userId="432a1231-f1bc-48da-b3ef-5b1092c905eb" providerId="ADAL" clId="{5DFDF105-2702-48F9-962A-B003707D7E04}" dt="2022-06-27T19:57:43.777" v="991"/>
        <pc:sldMkLst>
          <pc:docMk/>
          <pc:sldMk cId="1447758559" sldId="294"/>
        </pc:sldMkLst>
      </pc:sldChg>
      <pc:sldChg chg="setBg">
        <pc:chgData name="Dan Moore" userId="432a1231-f1bc-48da-b3ef-5b1092c905eb" providerId="ADAL" clId="{5DFDF105-2702-48F9-962A-B003707D7E04}" dt="2022-06-27T19:57:43.777" v="991"/>
        <pc:sldMkLst>
          <pc:docMk/>
          <pc:sldMk cId="2570058085" sldId="299"/>
        </pc:sldMkLst>
      </pc:sldChg>
      <pc:sldChg chg="addSp delSp modSp mod setBg modClrScheme chgLayout">
        <pc:chgData name="Dan Moore" userId="432a1231-f1bc-48da-b3ef-5b1092c905eb" providerId="ADAL" clId="{5DFDF105-2702-48F9-962A-B003707D7E04}" dt="2022-06-27T20:25:26.687" v="1112" actId="478"/>
        <pc:sldMkLst>
          <pc:docMk/>
          <pc:sldMk cId="3592828332" sldId="300"/>
        </pc:sldMkLst>
        <pc:spChg chg="mod ord">
          <ac:chgData name="Dan Moore" userId="432a1231-f1bc-48da-b3ef-5b1092c905eb" providerId="ADAL" clId="{5DFDF105-2702-48F9-962A-B003707D7E04}" dt="2022-06-27T20:25:23.496" v="1111" actId="700"/>
          <ac:spMkLst>
            <pc:docMk/>
            <pc:sldMk cId="3592828332" sldId="300"/>
            <ac:spMk id="2" creationId="{C4A85D5A-2441-9BBB-1189-6BA372D41D58}"/>
          </ac:spMkLst>
        </pc:spChg>
        <pc:spChg chg="mod ord">
          <ac:chgData name="Dan Moore" userId="432a1231-f1bc-48da-b3ef-5b1092c905eb" providerId="ADAL" clId="{5DFDF105-2702-48F9-962A-B003707D7E04}" dt="2022-06-27T20:25:23.496" v="1111" actId="700"/>
          <ac:spMkLst>
            <pc:docMk/>
            <pc:sldMk cId="3592828332" sldId="300"/>
            <ac:spMk id="3" creationId="{C2714CCA-6290-CF17-2FB6-6FFECA34011B}"/>
          </ac:spMkLst>
        </pc:spChg>
        <pc:spChg chg="del">
          <ac:chgData name="Dan Moore" userId="432a1231-f1bc-48da-b3ef-5b1092c905eb" providerId="ADAL" clId="{5DFDF105-2702-48F9-962A-B003707D7E04}" dt="2022-06-27T19:59:17.707" v="1009" actId="478"/>
          <ac:spMkLst>
            <pc:docMk/>
            <pc:sldMk cId="3592828332" sldId="300"/>
            <ac:spMk id="4" creationId="{69DDAACC-19ED-159E-AF9A-A95A1A00DD4F}"/>
          </ac:spMkLst>
        </pc:spChg>
        <pc:spChg chg="add del mod ord">
          <ac:chgData name="Dan Moore" userId="432a1231-f1bc-48da-b3ef-5b1092c905eb" providerId="ADAL" clId="{5DFDF105-2702-48F9-962A-B003707D7E04}" dt="2022-06-27T20:25:26.687" v="1112" actId="478"/>
          <ac:spMkLst>
            <pc:docMk/>
            <pc:sldMk cId="3592828332" sldId="300"/>
            <ac:spMk id="7" creationId="{6EB51123-BE78-198D-7DBA-2F073E519EAA}"/>
          </ac:spMkLst>
        </pc:spChg>
        <pc:picChg chg="add mod">
          <ac:chgData name="Dan Moore" userId="432a1231-f1bc-48da-b3ef-5b1092c905eb" providerId="ADAL" clId="{5DFDF105-2702-48F9-962A-B003707D7E04}" dt="2022-06-27T20:22:11.573" v="1096" actId="14100"/>
          <ac:picMkLst>
            <pc:docMk/>
            <pc:sldMk cId="3592828332" sldId="300"/>
            <ac:picMk id="6" creationId="{A6065E32-A446-F858-F46C-1AB014650FD8}"/>
          </ac:picMkLst>
        </pc:picChg>
      </pc:sldChg>
      <pc:sldChg chg="addSp delSp modSp mod setBg modClrScheme chgLayout">
        <pc:chgData name="Dan Moore" userId="432a1231-f1bc-48da-b3ef-5b1092c905eb" providerId="ADAL" clId="{5DFDF105-2702-48F9-962A-B003707D7E04}" dt="2022-06-27T20:33:56.274" v="1304" actId="478"/>
        <pc:sldMkLst>
          <pc:docMk/>
          <pc:sldMk cId="3830481652" sldId="301"/>
        </pc:sldMkLst>
        <pc:spChg chg="mod ord">
          <ac:chgData name="Dan Moore" userId="432a1231-f1bc-48da-b3ef-5b1092c905eb" providerId="ADAL" clId="{5DFDF105-2702-48F9-962A-B003707D7E04}" dt="2022-06-27T20:33:50.507" v="1302" actId="700"/>
          <ac:spMkLst>
            <pc:docMk/>
            <pc:sldMk cId="3830481652" sldId="301"/>
            <ac:spMk id="2" creationId="{0F8CF62C-B4F7-084C-BCD9-D47315CF6088}"/>
          </ac:spMkLst>
        </pc:spChg>
        <pc:spChg chg="mod ord">
          <ac:chgData name="Dan Moore" userId="432a1231-f1bc-48da-b3ef-5b1092c905eb" providerId="ADAL" clId="{5DFDF105-2702-48F9-962A-B003707D7E04}" dt="2022-06-27T20:33:50.507" v="1302" actId="700"/>
          <ac:spMkLst>
            <pc:docMk/>
            <pc:sldMk cId="3830481652" sldId="301"/>
            <ac:spMk id="3" creationId="{495AACDC-77E8-E867-03E7-31C44D307B1A}"/>
          </ac:spMkLst>
        </pc:spChg>
        <pc:spChg chg="del mod ord">
          <ac:chgData name="Dan Moore" userId="432a1231-f1bc-48da-b3ef-5b1092c905eb" providerId="ADAL" clId="{5DFDF105-2702-48F9-962A-B003707D7E04}" dt="2022-06-27T20:33:56.274" v="1304" actId="478"/>
          <ac:spMkLst>
            <pc:docMk/>
            <pc:sldMk cId="3830481652" sldId="301"/>
            <ac:spMk id="4" creationId="{D2895ED3-AB01-88F0-CF85-ADE4D24502AE}"/>
          </ac:spMkLst>
        </pc:spChg>
        <pc:spChg chg="mod">
          <ac:chgData name="Dan Moore" userId="432a1231-f1bc-48da-b3ef-5b1092c905eb" providerId="ADAL" clId="{5DFDF105-2702-48F9-962A-B003707D7E04}" dt="2022-06-27T20:33:55.239" v="1303" actId="1076"/>
          <ac:spMkLst>
            <pc:docMk/>
            <pc:sldMk cId="3830481652" sldId="301"/>
            <ac:spMk id="5" creationId="{C7F98ED8-393D-59CE-ED34-09E4CD2D3A46}"/>
          </ac:spMkLst>
        </pc:spChg>
        <pc:spChg chg="add mod ord">
          <ac:chgData name="Dan Moore" userId="432a1231-f1bc-48da-b3ef-5b1092c905eb" providerId="ADAL" clId="{5DFDF105-2702-48F9-962A-B003707D7E04}" dt="2022-06-27T20:33:50.507" v="1302" actId="700"/>
          <ac:spMkLst>
            <pc:docMk/>
            <pc:sldMk cId="3830481652" sldId="301"/>
            <ac:spMk id="6" creationId="{3110E144-52CD-3845-7610-182753E54242}"/>
          </ac:spMkLst>
        </pc:spChg>
      </pc:sldChg>
      <pc:sldChg chg="setBg">
        <pc:chgData name="Dan Moore" userId="432a1231-f1bc-48da-b3ef-5b1092c905eb" providerId="ADAL" clId="{5DFDF105-2702-48F9-962A-B003707D7E04}" dt="2022-06-27T19:57:43.777" v="991"/>
        <pc:sldMkLst>
          <pc:docMk/>
          <pc:sldMk cId="3747391529" sldId="381"/>
        </pc:sldMkLst>
      </pc:sldChg>
      <pc:sldChg chg="modSp setBg">
        <pc:chgData name="Dan Moore" userId="432a1231-f1bc-48da-b3ef-5b1092c905eb" providerId="ADAL" clId="{5DFDF105-2702-48F9-962A-B003707D7E04}" dt="2022-06-27T19:57:43.777" v="991"/>
        <pc:sldMkLst>
          <pc:docMk/>
          <pc:sldMk cId="20936621" sldId="1915"/>
        </pc:sldMkLst>
        <pc:spChg chg="mod">
          <ac:chgData name="Dan Moore" userId="432a1231-f1bc-48da-b3ef-5b1092c905eb" providerId="ADAL" clId="{5DFDF105-2702-48F9-962A-B003707D7E04}" dt="2022-06-27T19:49:23.174" v="849"/>
          <ac:spMkLst>
            <pc:docMk/>
            <pc:sldMk cId="20936621" sldId="1915"/>
            <ac:spMk id="4" creationId="{DA6A65AD-43AA-423E-8D08-19A36B5745EF}"/>
          </ac:spMkLst>
        </pc:spChg>
      </pc:sldChg>
      <pc:sldChg chg="setBg">
        <pc:chgData name="Dan Moore" userId="432a1231-f1bc-48da-b3ef-5b1092c905eb" providerId="ADAL" clId="{5DFDF105-2702-48F9-962A-B003707D7E04}" dt="2022-06-27T19:57:43.777" v="991"/>
        <pc:sldMkLst>
          <pc:docMk/>
          <pc:sldMk cId="1577116663" sldId="9949"/>
        </pc:sldMkLst>
      </pc:sldChg>
      <pc:sldChg chg="modSp setBg">
        <pc:chgData name="Dan Moore" userId="432a1231-f1bc-48da-b3ef-5b1092c905eb" providerId="ADAL" clId="{5DFDF105-2702-48F9-962A-B003707D7E04}" dt="2022-06-27T19:57:43.777" v="991"/>
        <pc:sldMkLst>
          <pc:docMk/>
          <pc:sldMk cId="2201566731" sldId="11635"/>
        </pc:sldMkLst>
        <pc:spChg chg="mod">
          <ac:chgData name="Dan Moore" userId="432a1231-f1bc-48da-b3ef-5b1092c905eb" providerId="ADAL" clId="{5DFDF105-2702-48F9-962A-B003707D7E04}" dt="2022-06-27T19:49:20.543" v="848"/>
          <ac:spMkLst>
            <pc:docMk/>
            <pc:sldMk cId="2201566731" sldId="11635"/>
            <ac:spMk id="76" creationId="{49C522D0-AE9A-4512-90D3-6AE529BE6F4A}"/>
          </ac:spMkLst>
        </pc:spChg>
      </pc:sldChg>
      <pc:sldChg chg="addSp delSp modSp mod setBg modClrScheme modAnim chgLayout">
        <pc:chgData name="Dan Moore" userId="432a1231-f1bc-48da-b3ef-5b1092c905eb" providerId="ADAL" clId="{5DFDF105-2702-48F9-962A-B003707D7E04}" dt="2022-06-27T20:01:39.010" v="1088" actId="1076"/>
        <pc:sldMkLst>
          <pc:docMk/>
          <pc:sldMk cId="1469576865" sldId="11666"/>
        </pc:sldMkLst>
        <pc:spChg chg="add mod ord">
          <ac:chgData name="Dan Moore" userId="432a1231-f1bc-48da-b3ef-5b1092c905eb" providerId="ADAL" clId="{5DFDF105-2702-48F9-962A-B003707D7E04}" dt="2022-06-27T19:57:19.529" v="989" actId="700"/>
          <ac:spMkLst>
            <pc:docMk/>
            <pc:sldMk cId="1469576865" sldId="11666"/>
            <ac:spMk id="3" creationId="{CFDF793C-A00D-14C7-9F5E-8115686650A8}"/>
          </ac:spMkLst>
        </pc:spChg>
        <pc:spChg chg="mod">
          <ac:chgData name="Dan Moore" userId="432a1231-f1bc-48da-b3ef-5b1092c905eb" providerId="ADAL" clId="{5DFDF105-2702-48F9-962A-B003707D7E04}" dt="2022-06-27T19:56:42.509" v="976" actId="571"/>
          <ac:spMkLst>
            <pc:docMk/>
            <pc:sldMk cId="1469576865" sldId="11666"/>
            <ac:spMk id="15" creationId="{291F4DFA-A3F1-4BD4-8A6C-CA41167634DD}"/>
          </ac:spMkLst>
        </pc:spChg>
        <pc:spChg chg="mod">
          <ac:chgData name="Dan Moore" userId="432a1231-f1bc-48da-b3ef-5b1092c905eb" providerId="ADAL" clId="{5DFDF105-2702-48F9-962A-B003707D7E04}" dt="2022-06-27T19:56:42.509" v="976" actId="571"/>
          <ac:spMkLst>
            <pc:docMk/>
            <pc:sldMk cId="1469576865" sldId="11666"/>
            <ac:spMk id="16" creationId="{BBB7E5F5-65C1-4AEA-A01A-F4884D43DAD2}"/>
          </ac:spMkLst>
        </pc:spChg>
        <pc:spChg chg="del">
          <ac:chgData name="Dan Moore" userId="432a1231-f1bc-48da-b3ef-5b1092c905eb" providerId="ADAL" clId="{5DFDF105-2702-48F9-962A-B003707D7E04}" dt="2022-06-27T19:56:24.561" v="946" actId="478"/>
          <ac:spMkLst>
            <pc:docMk/>
            <pc:sldMk cId="1469576865" sldId="11666"/>
            <ac:spMk id="17" creationId="{A5A05DD6-2979-4A83-BB1E-F9AF5708A959}"/>
          </ac:spMkLst>
        </pc:spChg>
        <pc:spChg chg="mod">
          <ac:chgData name="Dan Moore" userId="432a1231-f1bc-48da-b3ef-5b1092c905eb" providerId="ADAL" clId="{5DFDF105-2702-48F9-962A-B003707D7E04}" dt="2022-06-27T19:56:42.509" v="976" actId="571"/>
          <ac:spMkLst>
            <pc:docMk/>
            <pc:sldMk cId="1469576865" sldId="11666"/>
            <ac:spMk id="18" creationId="{A28BCB24-CBA8-4C0C-835F-58645280A578}"/>
          </ac:spMkLst>
        </pc:spChg>
        <pc:spChg chg="add mod">
          <ac:chgData name="Dan Moore" userId="432a1231-f1bc-48da-b3ef-5b1092c905eb" providerId="ADAL" clId="{5DFDF105-2702-48F9-962A-B003707D7E04}" dt="2022-06-27T19:56:42.509" v="976" actId="571"/>
          <ac:spMkLst>
            <pc:docMk/>
            <pc:sldMk cId="1469576865" sldId="11666"/>
            <ac:spMk id="48" creationId="{E869B4C1-7CA0-5A74-E2B4-50538883BD13}"/>
          </ac:spMkLst>
        </pc:spChg>
        <pc:spChg chg="mod">
          <ac:chgData name="Dan Moore" userId="432a1231-f1bc-48da-b3ef-5b1092c905eb" providerId="ADAL" clId="{5DFDF105-2702-48F9-962A-B003707D7E04}" dt="2022-06-27T20:00:19.351" v="1030"/>
          <ac:spMkLst>
            <pc:docMk/>
            <pc:sldMk cId="1469576865" sldId="11666"/>
            <ac:spMk id="56" creationId="{8C134F34-DD29-C598-8EE1-DAAA1459F000}"/>
          </ac:spMkLst>
        </pc:spChg>
        <pc:spChg chg="mod">
          <ac:chgData name="Dan Moore" userId="432a1231-f1bc-48da-b3ef-5b1092c905eb" providerId="ADAL" clId="{5DFDF105-2702-48F9-962A-B003707D7E04}" dt="2022-06-27T20:00:19.351" v="1030"/>
          <ac:spMkLst>
            <pc:docMk/>
            <pc:sldMk cId="1469576865" sldId="11666"/>
            <ac:spMk id="58" creationId="{EEAE4378-524A-A397-DFA2-25FEB24B829B}"/>
          </ac:spMkLst>
        </pc:spChg>
        <pc:spChg chg="mod">
          <ac:chgData name="Dan Moore" userId="432a1231-f1bc-48da-b3ef-5b1092c905eb" providerId="ADAL" clId="{5DFDF105-2702-48F9-962A-B003707D7E04}" dt="2022-06-27T20:00:19.351" v="1030"/>
          <ac:spMkLst>
            <pc:docMk/>
            <pc:sldMk cId="1469576865" sldId="11666"/>
            <ac:spMk id="64" creationId="{B8EA79EA-2FDB-8194-6107-61A9F4ED6EAC}"/>
          </ac:spMkLst>
        </pc:spChg>
        <pc:spChg chg="mod">
          <ac:chgData name="Dan Moore" userId="432a1231-f1bc-48da-b3ef-5b1092c905eb" providerId="ADAL" clId="{5DFDF105-2702-48F9-962A-B003707D7E04}" dt="2022-06-27T20:00:19.351" v="1030"/>
          <ac:spMkLst>
            <pc:docMk/>
            <pc:sldMk cId="1469576865" sldId="11666"/>
            <ac:spMk id="65" creationId="{F443D66E-9450-112F-056F-B847AEAEFA1A}"/>
          </ac:spMkLst>
        </pc:spChg>
        <pc:spChg chg="mod">
          <ac:chgData name="Dan Moore" userId="432a1231-f1bc-48da-b3ef-5b1092c905eb" providerId="ADAL" clId="{5DFDF105-2702-48F9-962A-B003707D7E04}" dt="2022-06-27T19:56:42.509" v="976" actId="571"/>
          <ac:spMkLst>
            <pc:docMk/>
            <pc:sldMk cId="1469576865" sldId="11666"/>
            <ac:spMk id="66" creationId="{61F5C6AC-05FF-4CFA-9714-C64B3E274782}"/>
          </ac:spMkLst>
        </pc:spChg>
        <pc:spChg chg="mod">
          <ac:chgData name="Dan Moore" userId="432a1231-f1bc-48da-b3ef-5b1092c905eb" providerId="ADAL" clId="{5DFDF105-2702-48F9-962A-B003707D7E04}" dt="2022-06-27T19:56:42.509" v="976" actId="571"/>
          <ac:spMkLst>
            <pc:docMk/>
            <pc:sldMk cId="1469576865" sldId="11666"/>
            <ac:spMk id="67" creationId="{A062D934-8AB8-4787-8F9F-A28A78158079}"/>
          </ac:spMkLst>
        </pc:spChg>
        <pc:spChg chg="mod">
          <ac:chgData name="Dan Moore" userId="432a1231-f1bc-48da-b3ef-5b1092c905eb" providerId="ADAL" clId="{5DFDF105-2702-48F9-962A-B003707D7E04}" dt="2022-06-27T19:56:42.509" v="976" actId="571"/>
          <ac:spMkLst>
            <pc:docMk/>
            <pc:sldMk cId="1469576865" sldId="11666"/>
            <ac:spMk id="68" creationId="{B668AE49-6CE7-4670-9BE5-185164568B00}"/>
          </ac:spMkLst>
        </pc:spChg>
        <pc:spChg chg="mod">
          <ac:chgData name="Dan Moore" userId="432a1231-f1bc-48da-b3ef-5b1092c905eb" providerId="ADAL" clId="{5DFDF105-2702-48F9-962A-B003707D7E04}" dt="2022-06-27T19:56:42.509" v="976" actId="571"/>
          <ac:spMkLst>
            <pc:docMk/>
            <pc:sldMk cId="1469576865" sldId="11666"/>
            <ac:spMk id="69" creationId="{3D0516F6-CA8C-45BC-B4F1-CC34DE55DFFD}"/>
          </ac:spMkLst>
        </pc:spChg>
        <pc:spChg chg="mod">
          <ac:chgData name="Dan Moore" userId="432a1231-f1bc-48da-b3ef-5b1092c905eb" providerId="ADAL" clId="{5DFDF105-2702-48F9-962A-B003707D7E04}" dt="2022-06-27T20:00:19.351" v="1030"/>
          <ac:spMkLst>
            <pc:docMk/>
            <pc:sldMk cId="1469576865" sldId="11666"/>
            <ac:spMk id="72" creationId="{31E9FA7A-54A0-5466-0673-2820960EC481}"/>
          </ac:spMkLst>
        </pc:spChg>
        <pc:spChg chg="mod">
          <ac:chgData name="Dan Moore" userId="432a1231-f1bc-48da-b3ef-5b1092c905eb" providerId="ADAL" clId="{5DFDF105-2702-48F9-962A-B003707D7E04}" dt="2022-06-27T20:00:19.351" v="1030"/>
          <ac:spMkLst>
            <pc:docMk/>
            <pc:sldMk cId="1469576865" sldId="11666"/>
            <ac:spMk id="73" creationId="{31F19AC6-78A9-2301-234D-6BAC9C8BB67E}"/>
          </ac:spMkLst>
        </pc:spChg>
        <pc:spChg chg="mod">
          <ac:chgData name="Dan Moore" userId="432a1231-f1bc-48da-b3ef-5b1092c905eb" providerId="ADAL" clId="{5DFDF105-2702-48F9-962A-B003707D7E04}" dt="2022-06-27T20:00:19.351" v="1030"/>
          <ac:spMkLst>
            <pc:docMk/>
            <pc:sldMk cId="1469576865" sldId="11666"/>
            <ac:spMk id="74" creationId="{99CF18A0-31BA-68FC-7F08-37D9ACA0C86F}"/>
          </ac:spMkLst>
        </pc:spChg>
        <pc:spChg chg="mod">
          <ac:chgData name="Dan Moore" userId="432a1231-f1bc-48da-b3ef-5b1092c905eb" providerId="ADAL" clId="{5DFDF105-2702-48F9-962A-B003707D7E04}" dt="2022-06-27T20:00:19.351" v="1030"/>
          <ac:spMkLst>
            <pc:docMk/>
            <pc:sldMk cId="1469576865" sldId="11666"/>
            <ac:spMk id="76" creationId="{8B75F724-6F9E-F4CA-DD3C-11379A84D29C}"/>
          </ac:spMkLst>
        </pc:spChg>
        <pc:spChg chg="mod">
          <ac:chgData name="Dan Moore" userId="432a1231-f1bc-48da-b3ef-5b1092c905eb" providerId="ADAL" clId="{5DFDF105-2702-48F9-962A-B003707D7E04}" dt="2022-06-27T20:00:19.351" v="1030"/>
          <ac:spMkLst>
            <pc:docMk/>
            <pc:sldMk cId="1469576865" sldId="11666"/>
            <ac:spMk id="77" creationId="{6CAE0EE8-555A-CAE2-6BFC-3ED6B5286C7F}"/>
          </ac:spMkLst>
        </pc:spChg>
        <pc:spChg chg="mod">
          <ac:chgData name="Dan Moore" userId="432a1231-f1bc-48da-b3ef-5b1092c905eb" providerId="ADAL" clId="{5DFDF105-2702-48F9-962A-B003707D7E04}" dt="2022-06-27T20:00:19.351" v="1030"/>
          <ac:spMkLst>
            <pc:docMk/>
            <pc:sldMk cId="1469576865" sldId="11666"/>
            <ac:spMk id="78" creationId="{0939EBE6-93E3-B69E-514F-D07EDF77CBBD}"/>
          </ac:spMkLst>
        </pc:spChg>
        <pc:spChg chg="mod">
          <ac:chgData name="Dan Moore" userId="432a1231-f1bc-48da-b3ef-5b1092c905eb" providerId="ADAL" clId="{5DFDF105-2702-48F9-962A-B003707D7E04}" dt="2022-06-27T20:00:19.351" v="1030"/>
          <ac:spMkLst>
            <pc:docMk/>
            <pc:sldMk cId="1469576865" sldId="11666"/>
            <ac:spMk id="79" creationId="{6F6996C8-BCB7-BF9B-F26E-32C37B1B4975}"/>
          </ac:spMkLst>
        </pc:spChg>
        <pc:spChg chg="mod">
          <ac:chgData name="Dan Moore" userId="432a1231-f1bc-48da-b3ef-5b1092c905eb" providerId="ADAL" clId="{5DFDF105-2702-48F9-962A-B003707D7E04}" dt="2022-06-27T20:00:19.351" v="1030"/>
          <ac:spMkLst>
            <pc:docMk/>
            <pc:sldMk cId="1469576865" sldId="11666"/>
            <ac:spMk id="80" creationId="{5713EE9F-F939-37A9-E1EB-2A84888C427D}"/>
          </ac:spMkLst>
        </pc:spChg>
        <pc:spChg chg="mod">
          <ac:chgData name="Dan Moore" userId="432a1231-f1bc-48da-b3ef-5b1092c905eb" providerId="ADAL" clId="{5DFDF105-2702-48F9-962A-B003707D7E04}" dt="2022-06-27T20:00:19.351" v="1030"/>
          <ac:spMkLst>
            <pc:docMk/>
            <pc:sldMk cId="1469576865" sldId="11666"/>
            <ac:spMk id="82" creationId="{60C40318-42D3-B5B2-0B0A-B0B5F46353C0}"/>
          </ac:spMkLst>
        </pc:spChg>
        <pc:spChg chg="mod">
          <ac:chgData name="Dan Moore" userId="432a1231-f1bc-48da-b3ef-5b1092c905eb" providerId="ADAL" clId="{5DFDF105-2702-48F9-962A-B003707D7E04}" dt="2022-06-27T20:00:19.351" v="1030"/>
          <ac:spMkLst>
            <pc:docMk/>
            <pc:sldMk cId="1469576865" sldId="11666"/>
            <ac:spMk id="83" creationId="{A2748098-6F11-696C-7BB1-F22315E82421}"/>
          </ac:spMkLst>
        </pc:spChg>
        <pc:spChg chg="mod">
          <ac:chgData name="Dan Moore" userId="432a1231-f1bc-48da-b3ef-5b1092c905eb" providerId="ADAL" clId="{5DFDF105-2702-48F9-962A-B003707D7E04}" dt="2022-06-27T20:00:19.351" v="1030"/>
          <ac:spMkLst>
            <pc:docMk/>
            <pc:sldMk cId="1469576865" sldId="11666"/>
            <ac:spMk id="84" creationId="{9293503E-4387-E4BA-8CA5-1C9835A748F7}"/>
          </ac:spMkLst>
        </pc:spChg>
        <pc:spChg chg="mod">
          <ac:chgData name="Dan Moore" userId="432a1231-f1bc-48da-b3ef-5b1092c905eb" providerId="ADAL" clId="{5DFDF105-2702-48F9-962A-B003707D7E04}" dt="2022-06-27T20:00:19.351" v="1030"/>
          <ac:spMkLst>
            <pc:docMk/>
            <pc:sldMk cId="1469576865" sldId="11666"/>
            <ac:spMk id="85" creationId="{E6C72A46-330B-CADD-13B1-CBB7FC8672CC}"/>
          </ac:spMkLst>
        </pc:spChg>
        <pc:spChg chg="mod">
          <ac:chgData name="Dan Moore" userId="432a1231-f1bc-48da-b3ef-5b1092c905eb" providerId="ADAL" clId="{5DFDF105-2702-48F9-962A-B003707D7E04}" dt="2022-06-27T20:00:19.351" v="1030"/>
          <ac:spMkLst>
            <pc:docMk/>
            <pc:sldMk cId="1469576865" sldId="11666"/>
            <ac:spMk id="86" creationId="{F591887F-D7FC-2BCC-5B56-921EC5D73607}"/>
          </ac:spMkLst>
        </pc:spChg>
        <pc:spChg chg="mod">
          <ac:chgData name="Dan Moore" userId="432a1231-f1bc-48da-b3ef-5b1092c905eb" providerId="ADAL" clId="{5DFDF105-2702-48F9-962A-B003707D7E04}" dt="2022-06-27T19:56:42.509" v="976" actId="571"/>
          <ac:spMkLst>
            <pc:docMk/>
            <pc:sldMk cId="1469576865" sldId="11666"/>
            <ac:spMk id="89" creationId="{936C6D6B-67E1-4C5C-BC8A-CCB573BF71C7}"/>
          </ac:spMkLst>
        </pc:spChg>
        <pc:spChg chg="mod">
          <ac:chgData name="Dan Moore" userId="432a1231-f1bc-48da-b3ef-5b1092c905eb" providerId="ADAL" clId="{5DFDF105-2702-48F9-962A-B003707D7E04}" dt="2022-06-27T19:56:42.509" v="976" actId="571"/>
          <ac:spMkLst>
            <pc:docMk/>
            <pc:sldMk cId="1469576865" sldId="11666"/>
            <ac:spMk id="90" creationId="{1AEDD792-3913-45F6-A5E4-EF6E2FE4857A}"/>
          </ac:spMkLst>
        </pc:spChg>
        <pc:spChg chg="mod">
          <ac:chgData name="Dan Moore" userId="432a1231-f1bc-48da-b3ef-5b1092c905eb" providerId="ADAL" clId="{5DFDF105-2702-48F9-962A-B003707D7E04}" dt="2022-06-27T19:56:42.509" v="976" actId="571"/>
          <ac:spMkLst>
            <pc:docMk/>
            <pc:sldMk cId="1469576865" sldId="11666"/>
            <ac:spMk id="91" creationId="{0134AF29-810B-4314-8CC5-CE137C7A5E9D}"/>
          </ac:spMkLst>
        </pc:spChg>
        <pc:spChg chg="mod">
          <ac:chgData name="Dan Moore" userId="432a1231-f1bc-48da-b3ef-5b1092c905eb" providerId="ADAL" clId="{5DFDF105-2702-48F9-962A-B003707D7E04}" dt="2022-06-27T19:56:42.509" v="976" actId="571"/>
          <ac:spMkLst>
            <pc:docMk/>
            <pc:sldMk cId="1469576865" sldId="11666"/>
            <ac:spMk id="92" creationId="{744C657E-43CF-43A4-9733-0DC635C351C4}"/>
          </ac:spMkLst>
        </pc:spChg>
        <pc:spChg chg="mod">
          <ac:chgData name="Dan Moore" userId="432a1231-f1bc-48da-b3ef-5b1092c905eb" providerId="ADAL" clId="{5DFDF105-2702-48F9-962A-B003707D7E04}" dt="2022-06-27T19:56:42.509" v="976" actId="571"/>
          <ac:spMkLst>
            <pc:docMk/>
            <pc:sldMk cId="1469576865" sldId="11666"/>
            <ac:spMk id="93" creationId="{B8425188-EF00-4958-8C82-41128EB5F5B4}"/>
          </ac:spMkLst>
        </pc:spChg>
        <pc:spChg chg="mod">
          <ac:chgData name="Dan Moore" userId="432a1231-f1bc-48da-b3ef-5b1092c905eb" providerId="ADAL" clId="{5DFDF105-2702-48F9-962A-B003707D7E04}" dt="2022-06-27T19:56:42.509" v="976" actId="571"/>
          <ac:spMkLst>
            <pc:docMk/>
            <pc:sldMk cId="1469576865" sldId="11666"/>
            <ac:spMk id="96" creationId="{1E8FBF4A-06B5-4336-AF4C-1851CFB3F516}"/>
          </ac:spMkLst>
        </pc:spChg>
        <pc:spChg chg="mod">
          <ac:chgData name="Dan Moore" userId="432a1231-f1bc-48da-b3ef-5b1092c905eb" providerId="ADAL" clId="{5DFDF105-2702-48F9-962A-B003707D7E04}" dt="2022-06-27T19:56:42.509" v="976" actId="571"/>
          <ac:spMkLst>
            <pc:docMk/>
            <pc:sldMk cId="1469576865" sldId="11666"/>
            <ac:spMk id="97" creationId="{86C77FBE-BDD5-4371-BB2D-1C0E071D085C}"/>
          </ac:spMkLst>
        </pc:spChg>
        <pc:spChg chg="mod">
          <ac:chgData name="Dan Moore" userId="432a1231-f1bc-48da-b3ef-5b1092c905eb" providerId="ADAL" clId="{5DFDF105-2702-48F9-962A-B003707D7E04}" dt="2022-06-27T19:56:42.509" v="976" actId="571"/>
          <ac:spMkLst>
            <pc:docMk/>
            <pc:sldMk cId="1469576865" sldId="11666"/>
            <ac:spMk id="98" creationId="{3ED2455F-F618-418C-AF94-116DC031EC24}"/>
          </ac:spMkLst>
        </pc:spChg>
        <pc:spChg chg="mod">
          <ac:chgData name="Dan Moore" userId="432a1231-f1bc-48da-b3ef-5b1092c905eb" providerId="ADAL" clId="{5DFDF105-2702-48F9-962A-B003707D7E04}" dt="2022-06-27T19:56:42.509" v="976" actId="571"/>
          <ac:spMkLst>
            <pc:docMk/>
            <pc:sldMk cId="1469576865" sldId="11666"/>
            <ac:spMk id="99" creationId="{444E5F72-CC10-4EA3-B190-2BD50D319492}"/>
          </ac:spMkLst>
        </pc:spChg>
        <pc:spChg chg="mod">
          <ac:chgData name="Dan Moore" userId="432a1231-f1bc-48da-b3ef-5b1092c905eb" providerId="ADAL" clId="{5DFDF105-2702-48F9-962A-B003707D7E04}" dt="2022-06-27T19:56:42.509" v="976" actId="571"/>
          <ac:spMkLst>
            <pc:docMk/>
            <pc:sldMk cId="1469576865" sldId="11666"/>
            <ac:spMk id="100" creationId="{676A6175-F54B-45B0-9F83-AE4745F9D236}"/>
          </ac:spMkLst>
        </pc:spChg>
        <pc:spChg chg="mod">
          <ac:chgData name="Dan Moore" userId="432a1231-f1bc-48da-b3ef-5b1092c905eb" providerId="ADAL" clId="{5DFDF105-2702-48F9-962A-B003707D7E04}" dt="2022-06-27T20:01:39.010" v="1088" actId="1076"/>
          <ac:spMkLst>
            <pc:docMk/>
            <pc:sldMk cId="1469576865" sldId="11666"/>
            <ac:spMk id="101" creationId="{6DB7FB28-BAA6-41F9-B028-2869890E1FDE}"/>
          </ac:spMkLst>
        </pc:spChg>
        <pc:spChg chg="mod">
          <ac:chgData name="Dan Moore" userId="432a1231-f1bc-48da-b3ef-5b1092c905eb" providerId="ADAL" clId="{5DFDF105-2702-48F9-962A-B003707D7E04}" dt="2022-06-27T19:56:42.509" v="976" actId="571"/>
          <ac:spMkLst>
            <pc:docMk/>
            <pc:sldMk cId="1469576865" sldId="11666"/>
            <ac:spMk id="104" creationId="{AEBE29D5-A622-4DD7-ACF9-D8B8271B2151}"/>
          </ac:spMkLst>
        </pc:spChg>
        <pc:spChg chg="mod">
          <ac:chgData name="Dan Moore" userId="432a1231-f1bc-48da-b3ef-5b1092c905eb" providerId="ADAL" clId="{5DFDF105-2702-48F9-962A-B003707D7E04}" dt="2022-06-27T19:56:42.509" v="976" actId="571"/>
          <ac:spMkLst>
            <pc:docMk/>
            <pc:sldMk cId="1469576865" sldId="11666"/>
            <ac:spMk id="105" creationId="{ABBBD133-0CFF-42D9-989C-E50273F8BB92}"/>
          </ac:spMkLst>
        </pc:spChg>
        <pc:spChg chg="mod">
          <ac:chgData name="Dan Moore" userId="432a1231-f1bc-48da-b3ef-5b1092c905eb" providerId="ADAL" clId="{5DFDF105-2702-48F9-962A-B003707D7E04}" dt="2022-06-27T19:56:42.509" v="976" actId="571"/>
          <ac:spMkLst>
            <pc:docMk/>
            <pc:sldMk cId="1469576865" sldId="11666"/>
            <ac:spMk id="106" creationId="{6CE1FC3A-74D1-4B34-94AF-4F5723B73429}"/>
          </ac:spMkLst>
        </pc:spChg>
        <pc:spChg chg="mod">
          <ac:chgData name="Dan Moore" userId="432a1231-f1bc-48da-b3ef-5b1092c905eb" providerId="ADAL" clId="{5DFDF105-2702-48F9-962A-B003707D7E04}" dt="2022-06-27T19:56:42.509" v="976" actId="571"/>
          <ac:spMkLst>
            <pc:docMk/>
            <pc:sldMk cId="1469576865" sldId="11666"/>
            <ac:spMk id="107" creationId="{5C37DE25-00DC-445C-88DC-709564893415}"/>
          </ac:spMkLst>
        </pc:spChg>
        <pc:spChg chg="mod">
          <ac:chgData name="Dan Moore" userId="432a1231-f1bc-48da-b3ef-5b1092c905eb" providerId="ADAL" clId="{5DFDF105-2702-48F9-962A-B003707D7E04}" dt="2022-06-27T19:56:42.509" v="976" actId="571"/>
          <ac:spMkLst>
            <pc:docMk/>
            <pc:sldMk cId="1469576865" sldId="11666"/>
            <ac:spMk id="108" creationId="{0F799CC8-BE46-4E9C-84CD-909AA939AB67}"/>
          </ac:spMkLst>
        </pc:spChg>
        <pc:spChg chg="mod">
          <ac:chgData name="Dan Moore" userId="432a1231-f1bc-48da-b3ef-5b1092c905eb" providerId="ADAL" clId="{5DFDF105-2702-48F9-962A-B003707D7E04}" dt="2022-06-27T19:56:42.509" v="976" actId="571"/>
          <ac:spMkLst>
            <pc:docMk/>
            <pc:sldMk cId="1469576865" sldId="11666"/>
            <ac:spMk id="111" creationId="{10B986B9-D9F6-4D2C-843A-77F5C7529C38}"/>
          </ac:spMkLst>
        </pc:spChg>
        <pc:spChg chg="mod">
          <ac:chgData name="Dan Moore" userId="432a1231-f1bc-48da-b3ef-5b1092c905eb" providerId="ADAL" clId="{5DFDF105-2702-48F9-962A-B003707D7E04}" dt="2022-06-27T19:56:42.509" v="976" actId="571"/>
          <ac:spMkLst>
            <pc:docMk/>
            <pc:sldMk cId="1469576865" sldId="11666"/>
            <ac:spMk id="112" creationId="{537A9F78-520A-41A4-AD81-2B0598C0C21B}"/>
          </ac:spMkLst>
        </pc:spChg>
        <pc:spChg chg="mod">
          <ac:chgData name="Dan Moore" userId="432a1231-f1bc-48da-b3ef-5b1092c905eb" providerId="ADAL" clId="{5DFDF105-2702-48F9-962A-B003707D7E04}" dt="2022-06-27T19:56:42.509" v="976" actId="571"/>
          <ac:spMkLst>
            <pc:docMk/>
            <pc:sldMk cId="1469576865" sldId="11666"/>
            <ac:spMk id="113" creationId="{CF9344CC-3892-4870-897C-3E11B6393F0E}"/>
          </ac:spMkLst>
        </pc:spChg>
        <pc:spChg chg="mod">
          <ac:chgData name="Dan Moore" userId="432a1231-f1bc-48da-b3ef-5b1092c905eb" providerId="ADAL" clId="{5DFDF105-2702-48F9-962A-B003707D7E04}" dt="2022-06-27T19:56:42.509" v="976" actId="571"/>
          <ac:spMkLst>
            <pc:docMk/>
            <pc:sldMk cId="1469576865" sldId="11666"/>
            <ac:spMk id="114" creationId="{39D07A67-6374-400F-9F1D-61193F28BCBB}"/>
          </ac:spMkLst>
        </pc:spChg>
        <pc:spChg chg="mod">
          <ac:chgData name="Dan Moore" userId="432a1231-f1bc-48da-b3ef-5b1092c905eb" providerId="ADAL" clId="{5DFDF105-2702-48F9-962A-B003707D7E04}" dt="2022-06-27T19:56:42.509" v="976" actId="571"/>
          <ac:spMkLst>
            <pc:docMk/>
            <pc:sldMk cId="1469576865" sldId="11666"/>
            <ac:spMk id="115" creationId="{AFDA64F7-99C3-4951-95C8-62547B5B6F08}"/>
          </ac:spMkLst>
        </pc:spChg>
        <pc:spChg chg="mod">
          <ac:chgData name="Dan Moore" userId="432a1231-f1bc-48da-b3ef-5b1092c905eb" providerId="ADAL" clId="{5DFDF105-2702-48F9-962A-B003707D7E04}" dt="2022-06-27T20:00:19.351" v="1030"/>
          <ac:spMkLst>
            <pc:docMk/>
            <pc:sldMk cId="1469576865" sldId="11666"/>
            <ac:spMk id="117" creationId="{3F56CF95-8DD3-665B-3475-9DD26B5AA001}"/>
          </ac:spMkLst>
        </pc:spChg>
        <pc:spChg chg="mod">
          <ac:chgData name="Dan Moore" userId="432a1231-f1bc-48da-b3ef-5b1092c905eb" providerId="ADAL" clId="{5DFDF105-2702-48F9-962A-B003707D7E04}" dt="2022-06-27T20:00:19.351" v="1030"/>
          <ac:spMkLst>
            <pc:docMk/>
            <pc:sldMk cId="1469576865" sldId="11666"/>
            <ac:spMk id="118" creationId="{7560C9E5-4D07-3158-ECD7-DF0FD170AA59}"/>
          </ac:spMkLst>
        </pc:spChg>
        <pc:spChg chg="mod">
          <ac:chgData name="Dan Moore" userId="432a1231-f1bc-48da-b3ef-5b1092c905eb" providerId="ADAL" clId="{5DFDF105-2702-48F9-962A-B003707D7E04}" dt="2022-06-27T20:00:19.351" v="1030"/>
          <ac:spMkLst>
            <pc:docMk/>
            <pc:sldMk cId="1469576865" sldId="11666"/>
            <ac:spMk id="119" creationId="{435AA375-E82F-452B-FA5F-7940E0F41B02}"/>
          </ac:spMkLst>
        </pc:spChg>
        <pc:spChg chg="mod">
          <ac:chgData name="Dan Moore" userId="432a1231-f1bc-48da-b3ef-5b1092c905eb" providerId="ADAL" clId="{5DFDF105-2702-48F9-962A-B003707D7E04}" dt="2022-06-27T20:00:19.351" v="1030"/>
          <ac:spMkLst>
            <pc:docMk/>
            <pc:sldMk cId="1469576865" sldId="11666"/>
            <ac:spMk id="120" creationId="{3161523E-A6EA-6CED-65DA-D5EDA958D845}"/>
          </ac:spMkLst>
        </pc:spChg>
        <pc:spChg chg="mod">
          <ac:chgData name="Dan Moore" userId="432a1231-f1bc-48da-b3ef-5b1092c905eb" providerId="ADAL" clId="{5DFDF105-2702-48F9-962A-B003707D7E04}" dt="2022-06-27T20:00:19.351" v="1030"/>
          <ac:spMkLst>
            <pc:docMk/>
            <pc:sldMk cId="1469576865" sldId="11666"/>
            <ac:spMk id="121" creationId="{7A988C8E-6C13-6508-B31E-01EAE24300D4}"/>
          </ac:spMkLst>
        </pc:spChg>
        <pc:spChg chg="mod">
          <ac:chgData name="Dan Moore" userId="432a1231-f1bc-48da-b3ef-5b1092c905eb" providerId="ADAL" clId="{5DFDF105-2702-48F9-962A-B003707D7E04}" dt="2022-06-27T20:00:19.351" v="1030"/>
          <ac:spMkLst>
            <pc:docMk/>
            <pc:sldMk cId="1469576865" sldId="11666"/>
            <ac:spMk id="123" creationId="{AC9B850C-0AEE-3758-4A04-BA0CBFC23122}"/>
          </ac:spMkLst>
        </pc:spChg>
        <pc:spChg chg="mod">
          <ac:chgData name="Dan Moore" userId="432a1231-f1bc-48da-b3ef-5b1092c905eb" providerId="ADAL" clId="{5DFDF105-2702-48F9-962A-B003707D7E04}" dt="2022-06-27T20:00:19.351" v="1030"/>
          <ac:spMkLst>
            <pc:docMk/>
            <pc:sldMk cId="1469576865" sldId="11666"/>
            <ac:spMk id="124" creationId="{4AE7BE2D-E4EC-4D08-6934-3E859F073EE8}"/>
          </ac:spMkLst>
        </pc:spChg>
        <pc:spChg chg="mod">
          <ac:chgData name="Dan Moore" userId="432a1231-f1bc-48da-b3ef-5b1092c905eb" providerId="ADAL" clId="{5DFDF105-2702-48F9-962A-B003707D7E04}" dt="2022-06-27T20:00:19.351" v="1030"/>
          <ac:spMkLst>
            <pc:docMk/>
            <pc:sldMk cId="1469576865" sldId="11666"/>
            <ac:spMk id="125" creationId="{65053283-4BA4-A89B-E473-A7FA585A8985}"/>
          </ac:spMkLst>
        </pc:spChg>
        <pc:spChg chg="mod">
          <ac:chgData name="Dan Moore" userId="432a1231-f1bc-48da-b3ef-5b1092c905eb" providerId="ADAL" clId="{5DFDF105-2702-48F9-962A-B003707D7E04}" dt="2022-06-27T20:00:19.351" v="1030"/>
          <ac:spMkLst>
            <pc:docMk/>
            <pc:sldMk cId="1469576865" sldId="11666"/>
            <ac:spMk id="126" creationId="{5535B460-8982-07A4-C84E-5BB25E70E603}"/>
          </ac:spMkLst>
        </pc:spChg>
        <pc:spChg chg="mod">
          <ac:chgData name="Dan Moore" userId="432a1231-f1bc-48da-b3ef-5b1092c905eb" providerId="ADAL" clId="{5DFDF105-2702-48F9-962A-B003707D7E04}" dt="2022-06-27T20:00:19.351" v="1030"/>
          <ac:spMkLst>
            <pc:docMk/>
            <pc:sldMk cId="1469576865" sldId="11666"/>
            <ac:spMk id="127" creationId="{79E1CF88-A392-4031-34B9-D5372555A429}"/>
          </ac:spMkLst>
        </pc:spChg>
        <pc:spChg chg="mod">
          <ac:chgData name="Dan Moore" userId="432a1231-f1bc-48da-b3ef-5b1092c905eb" providerId="ADAL" clId="{5DFDF105-2702-48F9-962A-B003707D7E04}" dt="2022-06-27T20:00:19.351" v="1030"/>
          <ac:spMkLst>
            <pc:docMk/>
            <pc:sldMk cId="1469576865" sldId="11666"/>
            <ac:spMk id="128" creationId="{5BBE5272-BD71-2781-3B08-D311998A3ED8}"/>
          </ac:spMkLst>
        </pc:spChg>
        <pc:spChg chg="mod">
          <ac:chgData name="Dan Moore" userId="432a1231-f1bc-48da-b3ef-5b1092c905eb" providerId="ADAL" clId="{5DFDF105-2702-48F9-962A-B003707D7E04}" dt="2022-06-27T20:00:19.351" v="1030"/>
          <ac:spMkLst>
            <pc:docMk/>
            <pc:sldMk cId="1469576865" sldId="11666"/>
            <ac:spMk id="130" creationId="{144F10FC-25CE-6C35-5FBD-B5309AB1869B}"/>
          </ac:spMkLst>
        </pc:spChg>
        <pc:spChg chg="mod">
          <ac:chgData name="Dan Moore" userId="432a1231-f1bc-48da-b3ef-5b1092c905eb" providerId="ADAL" clId="{5DFDF105-2702-48F9-962A-B003707D7E04}" dt="2022-06-27T20:00:19.351" v="1030"/>
          <ac:spMkLst>
            <pc:docMk/>
            <pc:sldMk cId="1469576865" sldId="11666"/>
            <ac:spMk id="136" creationId="{061A1D33-785A-F25A-A82B-C614BE7AF12B}"/>
          </ac:spMkLst>
        </pc:spChg>
        <pc:spChg chg="mod">
          <ac:chgData name="Dan Moore" userId="432a1231-f1bc-48da-b3ef-5b1092c905eb" providerId="ADAL" clId="{5DFDF105-2702-48F9-962A-B003707D7E04}" dt="2022-06-27T20:00:19.351" v="1030"/>
          <ac:spMkLst>
            <pc:docMk/>
            <pc:sldMk cId="1469576865" sldId="11666"/>
            <ac:spMk id="137" creationId="{7C391CB1-6DDF-4796-E672-CF0CE3F6AFAF}"/>
          </ac:spMkLst>
        </pc:spChg>
        <pc:spChg chg="mod">
          <ac:chgData name="Dan Moore" userId="432a1231-f1bc-48da-b3ef-5b1092c905eb" providerId="ADAL" clId="{5DFDF105-2702-48F9-962A-B003707D7E04}" dt="2022-06-27T20:00:19.351" v="1030"/>
          <ac:spMkLst>
            <pc:docMk/>
            <pc:sldMk cId="1469576865" sldId="11666"/>
            <ac:spMk id="138" creationId="{DFCB73AA-A0F7-C920-CAB9-88FA018768E4}"/>
          </ac:spMkLst>
        </pc:spChg>
        <pc:spChg chg="mod">
          <ac:chgData name="Dan Moore" userId="432a1231-f1bc-48da-b3ef-5b1092c905eb" providerId="ADAL" clId="{5DFDF105-2702-48F9-962A-B003707D7E04}" dt="2022-06-27T20:00:19.351" v="1030"/>
          <ac:spMkLst>
            <pc:docMk/>
            <pc:sldMk cId="1469576865" sldId="11666"/>
            <ac:spMk id="139" creationId="{ABE6159C-2412-4F58-3171-3C0A8BAFBBD4}"/>
          </ac:spMkLst>
        </pc:spChg>
        <pc:spChg chg="mod">
          <ac:chgData name="Dan Moore" userId="432a1231-f1bc-48da-b3ef-5b1092c905eb" providerId="ADAL" clId="{5DFDF105-2702-48F9-962A-B003707D7E04}" dt="2022-06-27T20:00:19.351" v="1030"/>
          <ac:spMkLst>
            <pc:docMk/>
            <pc:sldMk cId="1469576865" sldId="11666"/>
            <ac:spMk id="140" creationId="{3F6C064B-2DCB-563F-5ACC-4E64A7862142}"/>
          </ac:spMkLst>
        </pc:spChg>
        <pc:spChg chg="mod">
          <ac:chgData name="Dan Moore" userId="432a1231-f1bc-48da-b3ef-5b1092c905eb" providerId="ADAL" clId="{5DFDF105-2702-48F9-962A-B003707D7E04}" dt="2022-06-27T20:00:19.351" v="1030"/>
          <ac:spMkLst>
            <pc:docMk/>
            <pc:sldMk cId="1469576865" sldId="11666"/>
            <ac:spMk id="142" creationId="{C6626E6C-CEB6-3596-2389-12A40DAC7F16}"/>
          </ac:spMkLst>
        </pc:spChg>
        <pc:spChg chg="mod">
          <ac:chgData name="Dan Moore" userId="432a1231-f1bc-48da-b3ef-5b1092c905eb" providerId="ADAL" clId="{5DFDF105-2702-48F9-962A-B003707D7E04}" dt="2022-06-27T20:00:19.351" v="1030"/>
          <ac:spMkLst>
            <pc:docMk/>
            <pc:sldMk cId="1469576865" sldId="11666"/>
            <ac:spMk id="143" creationId="{B59C737C-8944-DC12-EED9-FB48FCE332DF}"/>
          </ac:spMkLst>
        </pc:spChg>
        <pc:spChg chg="mod">
          <ac:chgData name="Dan Moore" userId="432a1231-f1bc-48da-b3ef-5b1092c905eb" providerId="ADAL" clId="{5DFDF105-2702-48F9-962A-B003707D7E04}" dt="2022-06-27T20:00:19.351" v="1030"/>
          <ac:spMkLst>
            <pc:docMk/>
            <pc:sldMk cId="1469576865" sldId="11666"/>
            <ac:spMk id="144" creationId="{D869962F-E5EF-1511-3445-A30FA5E2E016}"/>
          </ac:spMkLst>
        </pc:spChg>
        <pc:spChg chg="mod">
          <ac:chgData name="Dan Moore" userId="432a1231-f1bc-48da-b3ef-5b1092c905eb" providerId="ADAL" clId="{5DFDF105-2702-48F9-962A-B003707D7E04}" dt="2022-06-27T20:00:19.351" v="1030"/>
          <ac:spMkLst>
            <pc:docMk/>
            <pc:sldMk cId="1469576865" sldId="11666"/>
            <ac:spMk id="145" creationId="{324A9E5C-6E59-C016-F9FD-D741DD66D58C}"/>
          </ac:spMkLst>
        </pc:spChg>
        <pc:spChg chg="mod">
          <ac:chgData name="Dan Moore" userId="432a1231-f1bc-48da-b3ef-5b1092c905eb" providerId="ADAL" clId="{5DFDF105-2702-48F9-962A-B003707D7E04}" dt="2022-06-27T20:00:19.351" v="1030"/>
          <ac:spMkLst>
            <pc:docMk/>
            <pc:sldMk cId="1469576865" sldId="11666"/>
            <ac:spMk id="146" creationId="{0C765F75-6617-4D1A-761C-C45A4661502D}"/>
          </ac:spMkLst>
        </pc:spChg>
        <pc:spChg chg="mod">
          <ac:chgData name="Dan Moore" userId="432a1231-f1bc-48da-b3ef-5b1092c905eb" providerId="ADAL" clId="{5DFDF105-2702-48F9-962A-B003707D7E04}" dt="2022-06-27T20:00:19.351" v="1030"/>
          <ac:spMkLst>
            <pc:docMk/>
            <pc:sldMk cId="1469576865" sldId="11666"/>
            <ac:spMk id="148" creationId="{939F0791-604B-89BE-A521-765173CE4BA5}"/>
          </ac:spMkLst>
        </pc:spChg>
        <pc:spChg chg="mod">
          <ac:chgData name="Dan Moore" userId="432a1231-f1bc-48da-b3ef-5b1092c905eb" providerId="ADAL" clId="{5DFDF105-2702-48F9-962A-B003707D7E04}" dt="2022-06-27T20:00:19.351" v="1030"/>
          <ac:spMkLst>
            <pc:docMk/>
            <pc:sldMk cId="1469576865" sldId="11666"/>
            <ac:spMk id="149" creationId="{63087DE0-5826-42E6-3FD5-E3C9A1451E39}"/>
          </ac:spMkLst>
        </pc:spChg>
        <pc:spChg chg="mod">
          <ac:chgData name="Dan Moore" userId="432a1231-f1bc-48da-b3ef-5b1092c905eb" providerId="ADAL" clId="{5DFDF105-2702-48F9-962A-B003707D7E04}" dt="2022-06-27T20:00:19.351" v="1030"/>
          <ac:spMkLst>
            <pc:docMk/>
            <pc:sldMk cId="1469576865" sldId="11666"/>
            <ac:spMk id="150" creationId="{1DF67A2F-DBD3-1817-B264-F31281D10E9E}"/>
          </ac:spMkLst>
        </pc:spChg>
        <pc:spChg chg="mod">
          <ac:chgData name="Dan Moore" userId="432a1231-f1bc-48da-b3ef-5b1092c905eb" providerId="ADAL" clId="{5DFDF105-2702-48F9-962A-B003707D7E04}" dt="2022-06-27T20:00:19.351" v="1030"/>
          <ac:spMkLst>
            <pc:docMk/>
            <pc:sldMk cId="1469576865" sldId="11666"/>
            <ac:spMk id="151" creationId="{66A99FF0-6D96-91D4-5E05-3CD91E9A20B3}"/>
          </ac:spMkLst>
        </pc:spChg>
        <pc:spChg chg="mod">
          <ac:chgData name="Dan Moore" userId="432a1231-f1bc-48da-b3ef-5b1092c905eb" providerId="ADAL" clId="{5DFDF105-2702-48F9-962A-B003707D7E04}" dt="2022-06-27T20:00:19.351" v="1030"/>
          <ac:spMkLst>
            <pc:docMk/>
            <pc:sldMk cId="1469576865" sldId="11666"/>
            <ac:spMk id="152" creationId="{A3551FD2-A1DD-BAF9-91EE-C4D1DBD07DBC}"/>
          </ac:spMkLst>
        </pc:spChg>
        <pc:spChg chg="mod">
          <ac:chgData name="Dan Moore" userId="432a1231-f1bc-48da-b3ef-5b1092c905eb" providerId="ADAL" clId="{5DFDF105-2702-48F9-962A-B003707D7E04}" dt="2022-06-27T20:00:19.351" v="1030"/>
          <ac:spMkLst>
            <pc:docMk/>
            <pc:sldMk cId="1469576865" sldId="11666"/>
            <ac:spMk id="154" creationId="{B7ACEE05-F192-F06D-5F7F-3D17F2D1EDBE}"/>
          </ac:spMkLst>
        </pc:spChg>
        <pc:spChg chg="mod">
          <ac:chgData name="Dan Moore" userId="432a1231-f1bc-48da-b3ef-5b1092c905eb" providerId="ADAL" clId="{5DFDF105-2702-48F9-962A-B003707D7E04}" dt="2022-06-27T20:00:19.351" v="1030"/>
          <ac:spMkLst>
            <pc:docMk/>
            <pc:sldMk cId="1469576865" sldId="11666"/>
            <ac:spMk id="155" creationId="{08C927E1-7051-3B7C-9028-668AF0AA937A}"/>
          </ac:spMkLst>
        </pc:spChg>
        <pc:spChg chg="mod">
          <ac:chgData name="Dan Moore" userId="432a1231-f1bc-48da-b3ef-5b1092c905eb" providerId="ADAL" clId="{5DFDF105-2702-48F9-962A-B003707D7E04}" dt="2022-06-27T20:00:19.351" v="1030"/>
          <ac:spMkLst>
            <pc:docMk/>
            <pc:sldMk cId="1469576865" sldId="11666"/>
            <ac:spMk id="156" creationId="{8F2F451B-E370-39D7-2B56-F42688811DE3}"/>
          </ac:spMkLst>
        </pc:spChg>
        <pc:spChg chg="mod">
          <ac:chgData name="Dan Moore" userId="432a1231-f1bc-48da-b3ef-5b1092c905eb" providerId="ADAL" clId="{5DFDF105-2702-48F9-962A-B003707D7E04}" dt="2022-06-27T20:00:19.351" v="1030"/>
          <ac:spMkLst>
            <pc:docMk/>
            <pc:sldMk cId="1469576865" sldId="11666"/>
            <ac:spMk id="157" creationId="{BE2C3225-E9FA-26FF-0160-315F239DD98C}"/>
          </ac:spMkLst>
        </pc:spChg>
        <pc:spChg chg="mod">
          <ac:chgData name="Dan Moore" userId="432a1231-f1bc-48da-b3ef-5b1092c905eb" providerId="ADAL" clId="{5DFDF105-2702-48F9-962A-B003707D7E04}" dt="2022-06-27T20:00:19.351" v="1030"/>
          <ac:spMkLst>
            <pc:docMk/>
            <pc:sldMk cId="1469576865" sldId="11666"/>
            <ac:spMk id="158" creationId="{2B609240-E004-C215-2B54-EB3887931D70}"/>
          </ac:spMkLst>
        </pc:spChg>
        <pc:spChg chg="mod">
          <ac:chgData name="Dan Moore" userId="432a1231-f1bc-48da-b3ef-5b1092c905eb" providerId="ADAL" clId="{5DFDF105-2702-48F9-962A-B003707D7E04}" dt="2022-06-27T20:00:19.351" v="1030"/>
          <ac:spMkLst>
            <pc:docMk/>
            <pc:sldMk cId="1469576865" sldId="11666"/>
            <ac:spMk id="160" creationId="{C72BD1C9-D598-AC71-CA1F-818F2C32C935}"/>
          </ac:spMkLst>
        </pc:spChg>
        <pc:spChg chg="mod">
          <ac:chgData name="Dan Moore" userId="432a1231-f1bc-48da-b3ef-5b1092c905eb" providerId="ADAL" clId="{5DFDF105-2702-48F9-962A-B003707D7E04}" dt="2022-06-27T20:00:19.351" v="1030"/>
          <ac:spMkLst>
            <pc:docMk/>
            <pc:sldMk cId="1469576865" sldId="11666"/>
            <ac:spMk id="161" creationId="{B840D118-CD03-257C-72F4-66861F0F0F8A}"/>
          </ac:spMkLst>
        </pc:spChg>
        <pc:spChg chg="mod">
          <ac:chgData name="Dan Moore" userId="432a1231-f1bc-48da-b3ef-5b1092c905eb" providerId="ADAL" clId="{5DFDF105-2702-48F9-962A-B003707D7E04}" dt="2022-06-27T20:00:19.351" v="1030"/>
          <ac:spMkLst>
            <pc:docMk/>
            <pc:sldMk cId="1469576865" sldId="11666"/>
            <ac:spMk id="162" creationId="{86809479-BCE1-BCE8-EC0D-0319F6075B54}"/>
          </ac:spMkLst>
        </pc:spChg>
        <pc:spChg chg="mod">
          <ac:chgData name="Dan Moore" userId="432a1231-f1bc-48da-b3ef-5b1092c905eb" providerId="ADAL" clId="{5DFDF105-2702-48F9-962A-B003707D7E04}" dt="2022-06-27T20:00:19.351" v="1030"/>
          <ac:spMkLst>
            <pc:docMk/>
            <pc:sldMk cId="1469576865" sldId="11666"/>
            <ac:spMk id="163" creationId="{EB147FE2-862E-5BD0-D782-557EF541A739}"/>
          </ac:spMkLst>
        </pc:spChg>
        <pc:spChg chg="mod">
          <ac:chgData name="Dan Moore" userId="432a1231-f1bc-48da-b3ef-5b1092c905eb" providerId="ADAL" clId="{5DFDF105-2702-48F9-962A-B003707D7E04}" dt="2022-06-27T20:00:19.351" v="1030"/>
          <ac:spMkLst>
            <pc:docMk/>
            <pc:sldMk cId="1469576865" sldId="11666"/>
            <ac:spMk id="164" creationId="{647A9ABB-758E-9DE8-39D0-DA79F0ECC4B8}"/>
          </ac:spMkLst>
        </pc:spChg>
        <pc:spChg chg="mod">
          <ac:chgData name="Dan Moore" userId="432a1231-f1bc-48da-b3ef-5b1092c905eb" providerId="ADAL" clId="{5DFDF105-2702-48F9-962A-B003707D7E04}" dt="2022-06-27T20:00:19.351" v="1030"/>
          <ac:spMkLst>
            <pc:docMk/>
            <pc:sldMk cId="1469576865" sldId="11666"/>
            <ac:spMk id="165" creationId="{64560BA4-2BED-6151-C1D4-6FE0F814EE71}"/>
          </ac:spMkLst>
        </pc:spChg>
        <pc:spChg chg="mod">
          <ac:chgData name="Dan Moore" userId="432a1231-f1bc-48da-b3ef-5b1092c905eb" providerId="ADAL" clId="{5DFDF105-2702-48F9-962A-B003707D7E04}" dt="2022-06-27T20:00:19.351" v="1030"/>
          <ac:spMkLst>
            <pc:docMk/>
            <pc:sldMk cId="1469576865" sldId="11666"/>
            <ac:spMk id="167" creationId="{534AD59B-B921-72DB-4B89-49A78C412787}"/>
          </ac:spMkLst>
        </pc:spChg>
        <pc:spChg chg="mod">
          <ac:chgData name="Dan Moore" userId="432a1231-f1bc-48da-b3ef-5b1092c905eb" providerId="ADAL" clId="{5DFDF105-2702-48F9-962A-B003707D7E04}" dt="2022-06-27T20:00:19.351" v="1030"/>
          <ac:spMkLst>
            <pc:docMk/>
            <pc:sldMk cId="1469576865" sldId="11666"/>
            <ac:spMk id="173" creationId="{35951CA3-063E-3B58-4625-9A292CDB2926}"/>
          </ac:spMkLst>
        </pc:spChg>
        <pc:spChg chg="mod">
          <ac:chgData name="Dan Moore" userId="432a1231-f1bc-48da-b3ef-5b1092c905eb" providerId="ADAL" clId="{5DFDF105-2702-48F9-962A-B003707D7E04}" dt="2022-06-27T20:00:19.351" v="1030"/>
          <ac:spMkLst>
            <pc:docMk/>
            <pc:sldMk cId="1469576865" sldId="11666"/>
            <ac:spMk id="174" creationId="{CC99391F-E9C3-3ED1-47B0-FB4AB152B4B7}"/>
          </ac:spMkLst>
        </pc:spChg>
        <pc:spChg chg="mod">
          <ac:chgData name="Dan Moore" userId="432a1231-f1bc-48da-b3ef-5b1092c905eb" providerId="ADAL" clId="{5DFDF105-2702-48F9-962A-B003707D7E04}" dt="2022-06-27T20:00:19.351" v="1030"/>
          <ac:spMkLst>
            <pc:docMk/>
            <pc:sldMk cId="1469576865" sldId="11666"/>
            <ac:spMk id="175" creationId="{78200F90-1E53-5628-5BC4-03BDFC906EB2}"/>
          </ac:spMkLst>
        </pc:spChg>
        <pc:spChg chg="mod">
          <ac:chgData name="Dan Moore" userId="432a1231-f1bc-48da-b3ef-5b1092c905eb" providerId="ADAL" clId="{5DFDF105-2702-48F9-962A-B003707D7E04}" dt="2022-06-27T20:00:19.351" v="1030"/>
          <ac:spMkLst>
            <pc:docMk/>
            <pc:sldMk cId="1469576865" sldId="11666"/>
            <ac:spMk id="176" creationId="{D95F9A5D-4FA0-0841-C893-915326185494}"/>
          </ac:spMkLst>
        </pc:spChg>
        <pc:spChg chg="mod">
          <ac:chgData name="Dan Moore" userId="432a1231-f1bc-48da-b3ef-5b1092c905eb" providerId="ADAL" clId="{5DFDF105-2702-48F9-962A-B003707D7E04}" dt="2022-06-27T20:00:19.351" v="1030"/>
          <ac:spMkLst>
            <pc:docMk/>
            <pc:sldMk cId="1469576865" sldId="11666"/>
            <ac:spMk id="177" creationId="{FE16CAC2-5D1C-E84B-EE35-A3EF89921647}"/>
          </ac:spMkLst>
        </pc:spChg>
        <pc:spChg chg="mod">
          <ac:chgData name="Dan Moore" userId="432a1231-f1bc-48da-b3ef-5b1092c905eb" providerId="ADAL" clId="{5DFDF105-2702-48F9-962A-B003707D7E04}" dt="2022-06-27T20:00:19.351" v="1030"/>
          <ac:spMkLst>
            <pc:docMk/>
            <pc:sldMk cId="1469576865" sldId="11666"/>
            <ac:spMk id="179" creationId="{FD948867-0745-6D6F-726D-67C0B5C53897}"/>
          </ac:spMkLst>
        </pc:spChg>
        <pc:spChg chg="mod">
          <ac:chgData name="Dan Moore" userId="432a1231-f1bc-48da-b3ef-5b1092c905eb" providerId="ADAL" clId="{5DFDF105-2702-48F9-962A-B003707D7E04}" dt="2022-06-27T20:00:19.351" v="1030"/>
          <ac:spMkLst>
            <pc:docMk/>
            <pc:sldMk cId="1469576865" sldId="11666"/>
            <ac:spMk id="180" creationId="{055883B9-2951-9228-FEC3-2C9E70EEE70B}"/>
          </ac:spMkLst>
        </pc:spChg>
        <pc:spChg chg="mod">
          <ac:chgData name="Dan Moore" userId="432a1231-f1bc-48da-b3ef-5b1092c905eb" providerId="ADAL" clId="{5DFDF105-2702-48F9-962A-B003707D7E04}" dt="2022-06-27T20:00:19.351" v="1030"/>
          <ac:spMkLst>
            <pc:docMk/>
            <pc:sldMk cId="1469576865" sldId="11666"/>
            <ac:spMk id="181" creationId="{FC914957-F599-0706-CA1B-624EE12F9E79}"/>
          </ac:spMkLst>
        </pc:spChg>
        <pc:spChg chg="mod">
          <ac:chgData name="Dan Moore" userId="432a1231-f1bc-48da-b3ef-5b1092c905eb" providerId="ADAL" clId="{5DFDF105-2702-48F9-962A-B003707D7E04}" dt="2022-06-27T20:00:19.351" v="1030"/>
          <ac:spMkLst>
            <pc:docMk/>
            <pc:sldMk cId="1469576865" sldId="11666"/>
            <ac:spMk id="182" creationId="{04ECA96A-D294-DE56-6170-6B878C967266}"/>
          </ac:spMkLst>
        </pc:spChg>
        <pc:spChg chg="mod">
          <ac:chgData name="Dan Moore" userId="432a1231-f1bc-48da-b3ef-5b1092c905eb" providerId="ADAL" clId="{5DFDF105-2702-48F9-962A-B003707D7E04}" dt="2022-06-27T20:00:19.351" v="1030"/>
          <ac:spMkLst>
            <pc:docMk/>
            <pc:sldMk cId="1469576865" sldId="11666"/>
            <ac:spMk id="183" creationId="{6DF81EB4-AACF-C245-3109-36DCF1520F30}"/>
          </ac:spMkLst>
        </pc:spChg>
        <pc:spChg chg="mod">
          <ac:chgData name="Dan Moore" userId="432a1231-f1bc-48da-b3ef-5b1092c905eb" providerId="ADAL" clId="{5DFDF105-2702-48F9-962A-B003707D7E04}" dt="2022-06-27T20:00:19.351" v="1030"/>
          <ac:spMkLst>
            <pc:docMk/>
            <pc:sldMk cId="1469576865" sldId="11666"/>
            <ac:spMk id="185" creationId="{2DB13EEB-7F72-3CCF-2E7B-12204522E967}"/>
          </ac:spMkLst>
        </pc:spChg>
        <pc:spChg chg="mod">
          <ac:chgData name="Dan Moore" userId="432a1231-f1bc-48da-b3ef-5b1092c905eb" providerId="ADAL" clId="{5DFDF105-2702-48F9-962A-B003707D7E04}" dt="2022-06-27T20:00:19.351" v="1030"/>
          <ac:spMkLst>
            <pc:docMk/>
            <pc:sldMk cId="1469576865" sldId="11666"/>
            <ac:spMk id="186" creationId="{452B246B-CFD5-2859-F2E0-91B9517FCCF9}"/>
          </ac:spMkLst>
        </pc:spChg>
        <pc:spChg chg="mod">
          <ac:chgData name="Dan Moore" userId="432a1231-f1bc-48da-b3ef-5b1092c905eb" providerId="ADAL" clId="{5DFDF105-2702-48F9-962A-B003707D7E04}" dt="2022-06-27T20:00:19.351" v="1030"/>
          <ac:spMkLst>
            <pc:docMk/>
            <pc:sldMk cId="1469576865" sldId="11666"/>
            <ac:spMk id="187" creationId="{5F8F9404-CDBC-C438-68EA-20E0FCEA840B}"/>
          </ac:spMkLst>
        </pc:spChg>
        <pc:spChg chg="mod">
          <ac:chgData name="Dan Moore" userId="432a1231-f1bc-48da-b3ef-5b1092c905eb" providerId="ADAL" clId="{5DFDF105-2702-48F9-962A-B003707D7E04}" dt="2022-06-27T20:00:19.351" v="1030"/>
          <ac:spMkLst>
            <pc:docMk/>
            <pc:sldMk cId="1469576865" sldId="11666"/>
            <ac:spMk id="188" creationId="{5CEF66E7-273B-0851-3E7E-7AF4092FE840}"/>
          </ac:spMkLst>
        </pc:spChg>
        <pc:spChg chg="mod">
          <ac:chgData name="Dan Moore" userId="432a1231-f1bc-48da-b3ef-5b1092c905eb" providerId="ADAL" clId="{5DFDF105-2702-48F9-962A-B003707D7E04}" dt="2022-06-27T20:00:19.351" v="1030"/>
          <ac:spMkLst>
            <pc:docMk/>
            <pc:sldMk cId="1469576865" sldId="11666"/>
            <ac:spMk id="189" creationId="{26F04DB4-BE84-938B-C002-935037231481}"/>
          </ac:spMkLst>
        </pc:spChg>
        <pc:spChg chg="mod">
          <ac:chgData name="Dan Moore" userId="432a1231-f1bc-48da-b3ef-5b1092c905eb" providerId="ADAL" clId="{5DFDF105-2702-48F9-962A-B003707D7E04}" dt="2022-06-27T20:00:19.351" v="1030"/>
          <ac:spMkLst>
            <pc:docMk/>
            <pc:sldMk cId="1469576865" sldId="11666"/>
            <ac:spMk id="191" creationId="{D9A9B7E3-046A-15F2-164F-FC186EA818B3}"/>
          </ac:spMkLst>
        </pc:spChg>
        <pc:spChg chg="mod">
          <ac:chgData name="Dan Moore" userId="432a1231-f1bc-48da-b3ef-5b1092c905eb" providerId="ADAL" clId="{5DFDF105-2702-48F9-962A-B003707D7E04}" dt="2022-06-27T20:00:19.351" v="1030"/>
          <ac:spMkLst>
            <pc:docMk/>
            <pc:sldMk cId="1469576865" sldId="11666"/>
            <ac:spMk id="192" creationId="{64C1CC6A-E7C4-26F4-6161-4571BE5F8CD9}"/>
          </ac:spMkLst>
        </pc:spChg>
        <pc:spChg chg="mod">
          <ac:chgData name="Dan Moore" userId="432a1231-f1bc-48da-b3ef-5b1092c905eb" providerId="ADAL" clId="{5DFDF105-2702-48F9-962A-B003707D7E04}" dt="2022-06-27T20:00:19.351" v="1030"/>
          <ac:spMkLst>
            <pc:docMk/>
            <pc:sldMk cId="1469576865" sldId="11666"/>
            <ac:spMk id="193" creationId="{C0873BB6-E1BF-83FF-90E2-D3E5C8DFD151}"/>
          </ac:spMkLst>
        </pc:spChg>
        <pc:spChg chg="mod">
          <ac:chgData name="Dan Moore" userId="432a1231-f1bc-48da-b3ef-5b1092c905eb" providerId="ADAL" clId="{5DFDF105-2702-48F9-962A-B003707D7E04}" dt="2022-06-27T20:00:19.351" v="1030"/>
          <ac:spMkLst>
            <pc:docMk/>
            <pc:sldMk cId="1469576865" sldId="11666"/>
            <ac:spMk id="194" creationId="{90CFECE6-320C-44BC-16F9-A8C251CE8715}"/>
          </ac:spMkLst>
        </pc:spChg>
        <pc:spChg chg="mod">
          <ac:chgData name="Dan Moore" userId="432a1231-f1bc-48da-b3ef-5b1092c905eb" providerId="ADAL" clId="{5DFDF105-2702-48F9-962A-B003707D7E04}" dt="2022-06-27T20:00:19.351" v="1030"/>
          <ac:spMkLst>
            <pc:docMk/>
            <pc:sldMk cId="1469576865" sldId="11666"/>
            <ac:spMk id="195" creationId="{1C3F68A9-17BB-3DB1-12E7-D41016B05AC6}"/>
          </ac:spMkLst>
        </pc:spChg>
        <pc:spChg chg="mod">
          <ac:chgData name="Dan Moore" userId="432a1231-f1bc-48da-b3ef-5b1092c905eb" providerId="ADAL" clId="{5DFDF105-2702-48F9-962A-B003707D7E04}" dt="2022-06-27T20:00:19.351" v="1030"/>
          <ac:spMkLst>
            <pc:docMk/>
            <pc:sldMk cId="1469576865" sldId="11666"/>
            <ac:spMk id="197" creationId="{F3BB240E-A94C-7F46-5D97-08BF947C1D47}"/>
          </ac:spMkLst>
        </pc:spChg>
        <pc:spChg chg="mod">
          <ac:chgData name="Dan Moore" userId="432a1231-f1bc-48da-b3ef-5b1092c905eb" providerId="ADAL" clId="{5DFDF105-2702-48F9-962A-B003707D7E04}" dt="2022-06-27T20:00:19.351" v="1030"/>
          <ac:spMkLst>
            <pc:docMk/>
            <pc:sldMk cId="1469576865" sldId="11666"/>
            <ac:spMk id="198" creationId="{6D759DEE-C6BE-7050-5D68-01A05CC1F13F}"/>
          </ac:spMkLst>
        </pc:spChg>
        <pc:spChg chg="mod">
          <ac:chgData name="Dan Moore" userId="432a1231-f1bc-48da-b3ef-5b1092c905eb" providerId="ADAL" clId="{5DFDF105-2702-48F9-962A-B003707D7E04}" dt="2022-06-27T20:00:19.351" v="1030"/>
          <ac:spMkLst>
            <pc:docMk/>
            <pc:sldMk cId="1469576865" sldId="11666"/>
            <ac:spMk id="199" creationId="{D56F1A01-F8CC-17BD-C652-9CB4F29B43AD}"/>
          </ac:spMkLst>
        </pc:spChg>
        <pc:spChg chg="mod">
          <ac:chgData name="Dan Moore" userId="432a1231-f1bc-48da-b3ef-5b1092c905eb" providerId="ADAL" clId="{5DFDF105-2702-48F9-962A-B003707D7E04}" dt="2022-06-27T20:00:19.351" v="1030"/>
          <ac:spMkLst>
            <pc:docMk/>
            <pc:sldMk cId="1469576865" sldId="11666"/>
            <ac:spMk id="200" creationId="{0489DCA2-327E-C08F-8BFA-34BB8FA264C1}"/>
          </ac:spMkLst>
        </pc:spChg>
        <pc:spChg chg="mod">
          <ac:chgData name="Dan Moore" userId="432a1231-f1bc-48da-b3ef-5b1092c905eb" providerId="ADAL" clId="{5DFDF105-2702-48F9-962A-B003707D7E04}" dt="2022-06-27T20:00:19.351" v="1030"/>
          <ac:spMkLst>
            <pc:docMk/>
            <pc:sldMk cId="1469576865" sldId="11666"/>
            <ac:spMk id="201" creationId="{79E0D079-6B3E-36E1-B6EC-9B615799DAF1}"/>
          </ac:spMkLst>
        </pc:spChg>
        <pc:spChg chg="add mod">
          <ac:chgData name="Dan Moore" userId="432a1231-f1bc-48da-b3ef-5b1092c905eb" providerId="ADAL" clId="{5DFDF105-2702-48F9-962A-B003707D7E04}" dt="2022-06-27T20:01:39.010" v="1088" actId="1076"/>
          <ac:spMkLst>
            <pc:docMk/>
            <pc:sldMk cId="1469576865" sldId="11666"/>
            <ac:spMk id="202" creationId="{B5F485A7-1C03-6CA4-0D58-D7CC8A4E4135}"/>
          </ac:spMkLst>
        </pc:spChg>
        <pc:grpChg chg="add mod">
          <ac:chgData name="Dan Moore" userId="432a1231-f1bc-48da-b3ef-5b1092c905eb" providerId="ADAL" clId="{5DFDF105-2702-48F9-962A-B003707D7E04}" dt="2022-06-27T20:01:39.010" v="1088" actId="1076"/>
          <ac:grpSpMkLst>
            <pc:docMk/>
            <pc:sldMk cId="1469576865" sldId="11666"/>
            <ac:grpSpMk id="4" creationId="{F87E7A7F-CAE7-1E91-30F5-EE547B35FA05}"/>
          </ac:grpSpMkLst>
        </pc:grpChg>
        <pc:grpChg chg="add mod">
          <ac:chgData name="Dan Moore" userId="432a1231-f1bc-48da-b3ef-5b1092c905eb" providerId="ADAL" clId="{5DFDF105-2702-48F9-962A-B003707D7E04}" dt="2022-06-27T20:01:39.010" v="1088" actId="1076"/>
          <ac:grpSpMkLst>
            <pc:docMk/>
            <pc:sldMk cId="1469576865" sldId="11666"/>
            <ac:grpSpMk id="49" creationId="{06CABC0E-946C-CFC9-7339-653202616FDA}"/>
          </ac:grpSpMkLst>
        </pc:grpChg>
        <pc:grpChg chg="mod">
          <ac:chgData name="Dan Moore" userId="432a1231-f1bc-48da-b3ef-5b1092c905eb" providerId="ADAL" clId="{5DFDF105-2702-48F9-962A-B003707D7E04}" dt="2022-06-27T20:00:19.351" v="1030"/>
          <ac:grpSpMkLst>
            <pc:docMk/>
            <pc:sldMk cId="1469576865" sldId="11666"/>
            <ac:grpSpMk id="53" creationId="{F7D8BF60-DE9D-7FEA-7BE1-6E2042F36A64}"/>
          </ac:grpSpMkLst>
        </pc:grpChg>
        <pc:grpChg chg="mod">
          <ac:chgData name="Dan Moore" userId="432a1231-f1bc-48da-b3ef-5b1092c905eb" providerId="ADAL" clId="{5DFDF105-2702-48F9-962A-B003707D7E04}" dt="2022-06-27T20:00:19.351" v="1030"/>
          <ac:grpSpMkLst>
            <pc:docMk/>
            <pc:sldMk cId="1469576865" sldId="11666"/>
            <ac:grpSpMk id="54" creationId="{4677C96F-F955-8AB5-EDF9-00F5DA6DFACF}"/>
          </ac:grpSpMkLst>
        </pc:grpChg>
        <pc:grpChg chg="mod">
          <ac:chgData name="Dan Moore" userId="432a1231-f1bc-48da-b3ef-5b1092c905eb" providerId="ADAL" clId="{5DFDF105-2702-48F9-962A-B003707D7E04}" dt="2022-06-27T20:00:19.351" v="1030"/>
          <ac:grpSpMkLst>
            <pc:docMk/>
            <pc:sldMk cId="1469576865" sldId="11666"/>
            <ac:grpSpMk id="55" creationId="{A4EDCC22-2256-E703-5EA7-E7E871AE1739}"/>
          </ac:grpSpMkLst>
        </pc:grpChg>
        <pc:grpChg chg="mod">
          <ac:chgData name="Dan Moore" userId="432a1231-f1bc-48da-b3ef-5b1092c905eb" providerId="ADAL" clId="{5DFDF105-2702-48F9-962A-B003707D7E04}" dt="2022-06-27T20:00:19.351" v="1030"/>
          <ac:grpSpMkLst>
            <pc:docMk/>
            <pc:sldMk cId="1469576865" sldId="11666"/>
            <ac:grpSpMk id="57" creationId="{B325E7B0-8138-4269-57C3-3484BB444627}"/>
          </ac:grpSpMkLst>
        </pc:grpChg>
        <pc:grpChg chg="mod">
          <ac:chgData name="Dan Moore" userId="432a1231-f1bc-48da-b3ef-5b1092c905eb" providerId="ADAL" clId="{5DFDF105-2702-48F9-962A-B003707D7E04}" dt="2022-06-27T20:00:19.351" v="1030"/>
          <ac:grpSpMkLst>
            <pc:docMk/>
            <pc:sldMk cId="1469576865" sldId="11666"/>
            <ac:grpSpMk id="59" creationId="{E1BC561A-E8A3-925D-DD06-E42F98E6EA68}"/>
          </ac:grpSpMkLst>
        </pc:grpChg>
        <pc:grpChg chg="mod">
          <ac:chgData name="Dan Moore" userId="432a1231-f1bc-48da-b3ef-5b1092c905eb" providerId="ADAL" clId="{5DFDF105-2702-48F9-962A-B003707D7E04}" dt="2022-06-27T20:00:19.351" v="1030"/>
          <ac:grpSpMkLst>
            <pc:docMk/>
            <pc:sldMk cId="1469576865" sldId="11666"/>
            <ac:grpSpMk id="60" creationId="{3FFB5379-2C0D-792C-F3F5-98CCDB828EE2}"/>
          </ac:grpSpMkLst>
        </pc:grpChg>
        <pc:grpChg chg="mod">
          <ac:chgData name="Dan Moore" userId="432a1231-f1bc-48da-b3ef-5b1092c905eb" providerId="ADAL" clId="{5DFDF105-2702-48F9-962A-B003707D7E04}" dt="2022-06-27T20:00:19.351" v="1030"/>
          <ac:grpSpMkLst>
            <pc:docMk/>
            <pc:sldMk cId="1469576865" sldId="11666"/>
            <ac:grpSpMk id="61" creationId="{EA93BF64-1134-C780-FE03-18247BFF1527}"/>
          </ac:grpSpMkLst>
        </pc:grpChg>
        <pc:grpChg chg="mod">
          <ac:chgData name="Dan Moore" userId="432a1231-f1bc-48da-b3ef-5b1092c905eb" providerId="ADAL" clId="{5DFDF105-2702-48F9-962A-B003707D7E04}" dt="2022-06-27T20:00:19.351" v="1030"/>
          <ac:grpSpMkLst>
            <pc:docMk/>
            <pc:sldMk cId="1469576865" sldId="11666"/>
            <ac:grpSpMk id="62" creationId="{A5DD1731-C5EF-1B54-5BFC-755667DA99F4}"/>
          </ac:grpSpMkLst>
        </pc:grpChg>
        <pc:grpChg chg="mod">
          <ac:chgData name="Dan Moore" userId="432a1231-f1bc-48da-b3ef-5b1092c905eb" providerId="ADAL" clId="{5DFDF105-2702-48F9-962A-B003707D7E04}" dt="2022-06-27T20:00:19.351" v="1030"/>
          <ac:grpSpMkLst>
            <pc:docMk/>
            <pc:sldMk cId="1469576865" sldId="11666"/>
            <ac:grpSpMk id="63" creationId="{B9B33454-0BC6-B373-C317-501D7EEDE2DC}"/>
          </ac:grpSpMkLst>
        </pc:grpChg>
        <pc:grpChg chg="mod">
          <ac:chgData name="Dan Moore" userId="432a1231-f1bc-48da-b3ef-5b1092c905eb" providerId="ADAL" clId="{5DFDF105-2702-48F9-962A-B003707D7E04}" dt="2022-06-27T19:56:42.509" v="976" actId="571"/>
          <ac:grpSpMkLst>
            <pc:docMk/>
            <pc:sldMk cId="1469576865" sldId="11666"/>
            <ac:grpSpMk id="70" creationId="{37080C82-36F1-4549-A817-088A49B0728C}"/>
          </ac:grpSpMkLst>
        </pc:grpChg>
        <pc:grpChg chg="mod">
          <ac:chgData name="Dan Moore" userId="432a1231-f1bc-48da-b3ef-5b1092c905eb" providerId="ADAL" clId="{5DFDF105-2702-48F9-962A-B003707D7E04}" dt="2022-06-27T19:56:42.509" v="976" actId="571"/>
          <ac:grpSpMkLst>
            <pc:docMk/>
            <pc:sldMk cId="1469576865" sldId="11666"/>
            <ac:grpSpMk id="71" creationId="{C2966C03-59A2-443A-A670-3CA67ADEED3B}"/>
          </ac:grpSpMkLst>
        </pc:grpChg>
        <pc:grpChg chg="mod">
          <ac:chgData name="Dan Moore" userId="432a1231-f1bc-48da-b3ef-5b1092c905eb" providerId="ADAL" clId="{5DFDF105-2702-48F9-962A-B003707D7E04}" dt="2022-06-27T20:00:19.351" v="1030"/>
          <ac:grpSpMkLst>
            <pc:docMk/>
            <pc:sldMk cId="1469576865" sldId="11666"/>
            <ac:grpSpMk id="75" creationId="{CCFB63C3-FD5F-9F8B-EDAD-A0DFE3C0E638}"/>
          </ac:grpSpMkLst>
        </pc:grpChg>
        <pc:grpChg chg="mod">
          <ac:chgData name="Dan Moore" userId="432a1231-f1bc-48da-b3ef-5b1092c905eb" providerId="ADAL" clId="{5DFDF105-2702-48F9-962A-B003707D7E04}" dt="2022-06-27T20:00:19.351" v="1030"/>
          <ac:grpSpMkLst>
            <pc:docMk/>
            <pc:sldMk cId="1469576865" sldId="11666"/>
            <ac:grpSpMk id="81" creationId="{FB3B38CD-AC2B-FAAB-301B-119ABB50EED4}"/>
          </ac:grpSpMkLst>
        </pc:grpChg>
        <pc:grpChg chg="mod">
          <ac:chgData name="Dan Moore" userId="432a1231-f1bc-48da-b3ef-5b1092c905eb" providerId="ADAL" clId="{5DFDF105-2702-48F9-962A-B003707D7E04}" dt="2022-06-27T19:56:42.509" v="976" actId="571"/>
          <ac:grpSpMkLst>
            <pc:docMk/>
            <pc:sldMk cId="1469576865" sldId="11666"/>
            <ac:grpSpMk id="87" creationId="{CDD94FEE-9B30-44AE-96D3-DE9C06371E64}"/>
          </ac:grpSpMkLst>
        </pc:grpChg>
        <pc:grpChg chg="mod">
          <ac:chgData name="Dan Moore" userId="432a1231-f1bc-48da-b3ef-5b1092c905eb" providerId="ADAL" clId="{5DFDF105-2702-48F9-962A-B003707D7E04}" dt="2022-06-27T19:56:42.509" v="976" actId="571"/>
          <ac:grpSpMkLst>
            <pc:docMk/>
            <pc:sldMk cId="1469576865" sldId="11666"/>
            <ac:grpSpMk id="88" creationId="{5AC4165D-3EB6-4FCA-88B8-09E3CE9B7AB4}"/>
          </ac:grpSpMkLst>
        </pc:grpChg>
        <pc:grpChg chg="mod">
          <ac:chgData name="Dan Moore" userId="432a1231-f1bc-48da-b3ef-5b1092c905eb" providerId="ADAL" clId="{5DFDF105-2702-48F9-962A-B003707D7E04}" dt="2022-06-27T19:56:42.509" v="976" actId="571"/>
          <ac:grpSpMkLst>
            <pc:docMk/>
            <pc:sldMk cId="1469576865" sldId="11666"/>
            <ac:grpSpMk id="94" creationId="{79BB6337-5E4D-4D10-808A-7E8FF9966987}"/>
          </ac:grpSpMkLst>
        </pc:grpChg>
        <pc:grpChg chg="mod">
          <ac:chgData name="Dan Moore" userId="432a1231-f1bc-48da-b3ef-5b1092c905eb" providerId="ADAL" clId="{5DFDF105-2702-48F9-962A-B003707D7E04}" dt="2022-06-27T19:56:42.509" v="976" actId="571"/>
          <ac:grpSpMkLst>
            <pc:docMk/>
            <pc:sldMk cId="1469576865" sldId="11666"/>
            <ac:grpSpMk id="95" creationId="{4653AFEA-8438-41DE-927D-040B0FE7CC7D}"/>
          </ac:grpSpMkLst>
        </pc:grpChg>
        <pc:grpChg chg="mod">
          <ac:chgData name="Dan Moore" userId="432a1231-f1bc-48da-b3ef-5b1092c905eb" providerId="ADAL" clId="{5DFDF105-2702-48F9-962A-B003707D7E04}" dt="2022-06-27T19:56:42.509" v="976" actId="571"/>
          <ac:grpSpMkLst>
            <pc:docMk/>
            <pc:sldMk cId="1469576865" sldId="11666"/>
            <ac:grpSpMk id="102" creationId="{E0481182-E2F3-471E-9C6B-B2CB7F5AAC8F}"/>
          </ac:grpSpMkLst>
        </pc:grpChg>
        <pc:grpChg chg="mod">
          <ac:chgData name="Dan Moore" userId="432a1231-f1bc-48da-b3ef-5b1092c905eb" providerId="ADAL" clId="{5DFDF105-2702-48F9-962A-B003707D7E04}" dt="2022-06-27T19:56:42.509" v="976" actId="571"/>
          <ac:grpSpMkLst>
            <pc:docMk/>
            <pc:sldMk cId="1469576865" sldId="11666"/>
            <ac:grpSpMk id="103" creationId="{99C2205C-D749-472D-A6C9-59D5758DE4B6}"/>
          </ac:grpSpMkLst>
        </pc:grpChg>
        <pc:grpChg chg="mod">
          <ac:chgData name="Dan Moore" userId="432a1231-f1bc-48da-b3ef-5b1092c905eb" providerId="ADAL" clId="{5DFDF105-2702-48F9-962A-B003707D7E04}" dt="2022-06-27T19:56:42.509" v="976" actId="571"/>
          <ac:grpSpMkLst>
            <pc:docMk/>
            <pc:sldMk cId="1469576865" sldId="11666"/>
            <ac:grpSpMk id="109" creationId="{AA802C79-2E33-4BBB-B52A-6B24F565A68F}"/>
          </ac:grpSpMkLst>
        </pc:grpChg>
        <pc:grpChg chg="mod">
          <ac:chgData name="Dan Moore" userId="432a1231-f1bc-48da-b3ef-5b1092c905eb" providerId="ADAL" clId="{5DFDF105-2702-48F9-962A-B003707D7E04}" dt="2022-06-27T19:56:42.509" v="976" actId="571"/>
          <ac:grpSpMkLst>
            <pc:docMk/>
            <pc:sldMk cId="1469576865" sldId="11666"/>
            <ac:grpSpMk id="110" creationId="{48601F5E-E832-4D1B-BFCD-65B911082CEE}"/>
          </ac:grpSpMkLst>
        </pc:grpChg>
        <pc:grpChg chg="mod">
          <ac:chgData name="Dan Moore" userId="432a1231-f1bc-48da-b3ef-5b1092c905eb" providerId="ADAL" clId="{5DFDF105-2702-48F9-962A-B003707D7E04}" dt="2022-06-27T20:00:19.351" v="1030"/>
          <ac:grpSpMkLst>
            <pc:docMk/>
            <pc:sldMk cId="1469576865" sldId="11666"/>
            <ac:grpSpMk id="116" creationId="{4D1BEF03-3D9F-7DB5-6A70-EDCC373E0C11}"/>
          </ac:grpSpMkLst>
        </pc:grpChg>
        <pc:grpChg chg="mod">
          <ac:chgData name="Dan Moore" userId="432a1231-f1bc-48da-b3ef-5b1092c905eb" providerId="ADAL" clId="{5DFDF105-2702-48F9-962A-B003707D7E04}" dt="2022-06-27T20:00:19.351" v="1030"/>
          <ac:grpSpMkLst>
            <pc:docMk/>
            <pc:sldMk cId="1469576865" sldId="11666"/>
            <ac:grpSpMk id="122" creationId="{6E1722D7-4A3A-9E22-2DC1-E87763041E2C}"/>
          </ac:grpSpMkLst>
        </pc:grpChg>
        <pc:grpChg chg="mod">
          <ac:chgData name="Dan Moore" userId="432a1231-f1bc-48da-b3ef-5b1092c905eb" providerId="ADAL" clId="{5DFDF105-2702-48F9-962A-B003707D7E04}" dt="2022-06-27T20:00:19.351" v="1030"/>
          <ac:grpSpMkLst>
            <pc:docMk/>
            <pc:sldMk cId="1469576865" sldId="11666"/>
            <ac:grpSpMk id="129" creationId="{CA8D8F14-9E16-4651-0A24-D0E29C3D20B4}"/>
          </ac:grpSpMkLst>
        </pc:grpChg>
        <pc:grpChg chg="mod">
          <ac:chgData name="Dan Moore" userId="432a1231-f1bc-48da-b3ef-5b1092c905eb" providerId="ADAL" clId="{5DFDF105-2702-48F9-962A-B003707D7E04}" dt="2022-06-27T20:00:19.351" v="1030"/>
          <ac:grpSpMkLst>
            <pc:docMk/>
            <pc:sldMk cId="1469576865" sldId="11666"/>
            <ac:grpSpMk id="131" creationId="{E4B13460-2044-3230-7E70-E47699B9A006}"/>
          </ac:grpSpMkLst>
        </pc:grpChg>
        <pc:grpChg chg="mod">
          <ac:chgData name="Dan Moore" userId="432a1231-f1bc-48da-b3ef-5b1092c905eb" providerId="ADAL" clId="{5DFDF105-2702-48F9-962A-B003707D7E04}" dt="2022-06-27T20:00:19.351" v="1030"/>
          <ac:grpSpMkLst>
            <pc:docMk/>
            <pc:sldMk cId="1469576865" sldId="11666"/>
            <ac:grpSpMk id="132" creationId="{4E84C0AB-9A56-3432-6F4B-11AEA7B83A89}"/>
          </ac:grpSpMkLst>
        </pc:grpChg>
        <pc:grpChg chg="mod">
          <ac:chgData name="Dan Moore" userId="432a1231-f1bc-48da-b3ef-5b1092c905eb" providerId="ADAL" clId="{5DFDF105-2702-48F9-962A-B003707D7E04}" dt="2022-06-27T20:00:19.351" v="1030"/>
          <ac:grpSpMkLst>
            <pc:docMk/>
            <pc:sldMk cId="1469576865" sldId="11666"/>
            <ac:grpSpMk id="133" creationId="{EB489ED6-7221-1CE4-E8AA-B20A0C8B23EB}"/>
          </ac:grpSpMkLst>
        </pc:grpChg>
        <pc:grpChg chg="mod">
          <ac:chgData name="Dan Moore" userId="432a1231-f1bc-48da-b3ef-5b1092c905eb" providerId="ADAL" clId="{5DFDF105-2702-48F9-962A-B003707D7E04}" dt="2022-06-27T20:00:19.351" v="1030"/>
          <ac:grpSpMkLst>
            <pc:docMk/>
            <pc:sldMk cId="1469576865" sldId="11666"/>
            <ac:grpSpMk id="134" creationId="{04484B1B-DBBD-C886-1FBE-135AFB151D10}"/>
          </ac:grpSpMkLst>
        </pc:grpChg>
        <pc:grpChg chg="mod">
          <ac:chgData name="Dan Moore" userId="432a1231-f1bc-48da-b3ef-5b1092c905eb" providerId="ADAL" clId="{5DFDF105-2702-48F9-962A-B003707D7E04}" dt="2022-06-27T20:00:19.351" v="1030"/>
          <ac:grpSpMkLst>
            <pc:docMk/>
            <pc:sldMk cId="1469576865" sldId="11666"/>
            <ac:grpSpMk id="135" creationId="{21DD2A46-F44C-A656-90F1-22A3403751A2}"/>
          </ac:grpSpMkLst>
        </pc:grpChg>
        <pc:grpChg chg="mod">
          <ac:chgData name="Dan Moore" userId="432a1231-f1bc-48da-b3ef-5b1092c905eb" providerId="ADAL" clId="{5DFDF105-2702-48F9-962A-B003707D7E04}" dt="2022-06-27T20:00:19.351" v="1030"/>
          <ac:grpSpMkLst>
            <pc:docMk/>
            <pc:sldMk cId="1469576865" sldId="11666"/>
            <ac:grpSpMk id="141" creationId="{8EC457EF-4D6A-4F45-7911-6CF7D0C5ECB3}"/>
          </ac:grpSpMkLst>
        </pc:grpChg>
        <pc:grpChg chg="mod">
          <ac:chgData name="Dan Moore" userId="432a1231-f1bc-48da-b3ef-5b1092c905eb" providerId="ADAL" clId="{5DFDF105-2702-48F9-962A-B003707D7E04}" dt="2022-06-27T20:00:19.351" v="1030"/>
          <ac:grpSpMkLst>
            <pc:docMk/>
            <pc:sldMk cId="1469576865" sldId="11666"/>
            <ac:grpSpMk id="147" creationId="{0D11D7AB-5937-D3FD-DB91-A86A600DD82C}"/>
          </ac:grpSpMkLst>
        </pc:grpChg>
        <pc:grpChg chg="mod">
          <ac:chgData name="Dan Moore" userId="432a1231-f1bc-48da-b3ef-5b1092c905eb" providerId="ADAL" clId="{5DFDF105-2702-48F9-962A-B003707D7E04}" dt="2022-06-27T20:00:19.351" v="1030"/>
          <ac:grpSpMkLst>
            <pc:docMk/>
            <pc:sldMk cId="1469576865" sldId="11666"/>
            <ac:grpSpMk id="153" creationId="{C3A9E3C0-86E7-CB84-3247-21D167E6B978}"/>
          </ac:grpSpMkLst>
        </pc:grpChg>
        <pc:grpChg chg="mod">
          <ac:chgData name="Dan Moore" userId="432a1231-f1bc-48da-b3ef-5b1092c905eb" providerId="ADAL" clId="{5DFDF105-2702-48F9-962A-B003707D7E04}" dt="2022-06-27T20:00:19.351" v="1030"/>
          <ac:grpSpMkLst>
            <pc:docMk/>
            <pc:sldMk cId="1469576865" sldId="11666"/>
            <ac:grpSpMk id="159" creationId="{D64FFE8A-6919-6161-F8B8-D76C53ABDB60}"/>
          </ac:grpSpMkLst>
        </pc:grpChg>
        <pc:grpChg chg="mod">
          <ac:chgData name="Dan Moore" userId="432a1231-f1bc-48da-b3ef-5b1092c905eb" providerId="ADAL" clId="{5DFDF105-2702-48F9-962A-B003707D7E04}" dt="2022-06-27T20:00:19.351" v="1030"/>
          <ac:grpSpMkLst>
            <pc:docMk/>
            <pc:sldMk cId="1469576865" sldId="11666"/>
            <ac:grpSpMk id="166" creationId="{5FDA1237-803E-A338-AEF0-73D8A225827D}"/>
          </ac:grpSpMkLst>
        </pc:grpChg>
        <pc:grpChg chg="mod">
          <ac:chgData name="Dan Moore" userId="432a1231-f1bc-48da-b3ef-5b1092c905eb" providerId="ADAL" clId="{5DFDF105-2702-48F9-962A-B003707D7E04}" dt="2022-06-27T20:00:19.351" v="1030"/>
          <ac:grpSpMkLst>
            <pc:docMk/>
            <pc:sldMk cId="1469576865" sldId="11666"/>
            <ac:grpSpMk id="168" creationId="{267C0DFA-9AA3-3DC0-766A-3FCC83FC1F36}"/>
          </ac:grpSpMkLst>
        </pc:grpChg>
        <pc:grpChg chg="mod">
          <ac:chgData name="Dan Moore" userId="432a1231-f1bc-48da-b3ef-5b1092c905eb" providerId="ADAL" clId="{5DFDF105-2702-48F9-962A-B003707D7E04}" dt="2022-06-27T20:00:19.351" v="1030"/>
          <ac:grpSpMkLst>
            <pc:docMk/>
            <pc:sldMk cId="1469576865" sldId="11666"/>
            <ac:grpSpMk id="169" creationId="{FA5CDCE5-9843-F969-B3A0-A7EFFDEE1615}"/>
          </ac:grpSpMkLst>
        </pc:grpChg>
        <pc:grpChg chg="mod">
          <ac:chgData name="Dan Moore" userId="432a1231-f1bc-48da-b3ef-5b1092c905eb" providerId="ADAL" clId="{5DFDF105-2702-48F9-962A-B003707D7E04}" dt="2022-06-27T20:00:19.351" v="1030"/>
          <ac:grpSpMkLst>
            <pc:docMk/>
            <pc:sldMk cId="1469576865" sldId="11666"/>
            <ac:grpSpMk id="170" creationId="{BFDAE941-48B6-0A8B-B306-7D222CCC100A}"/>
          </ac:grpSpMkLst>
        </pc:grpChg>
        <pc:grpChg chg="mod">
          <ac:chgData name="Dan Moore" userId="432a1231-f1bc-48da-b3ef-5b1092c905eb" providerId="ADAL" clId="{5DFDF105-2702-48F9-962A-B003707D7E04}" dt="2022-06-27T20:00:19.351" v="1030"/>
          <ac:grpSpMkLst>
            <pc:docMk/>
            <pc:sldMk cId="1469576865" sldId="11666"/>
            <ac:grpSpMk id="171" creationId="{854DBAAA-DB10-1525-52E7-19B2022691C7}"/>
          </ac:grpSpMkLst>
        </pc:grpChg>
        <pc:grpChg chg="mod">
          <ac:chgData name="Dan Moore" userId="432a1231-f1bc-48da-b3ef-5b1092c905eb" providerId="ADAL" clId="{5DFDF105-2702-48F9-962A-B003707D7E04}" dt="2022-06-27T20:00:19.351" v="1030"/>
          <ac:grpSpMkLst>
            <pc:docMk/>
            <pc:sldMk cId="1469576865" sldId="11666"/>
            <ac:grpSpMk id="172" creationId="{7E17B0F9-F958-BD9D-DD50-DA84F593878F}"/>
          </ac:grpSpMkLst>
        </pc:grpChg>
        <pc:grpChg chg="mod">
          <ac:chgData name="Dan Moore" userId="432a1231-f1bc-48da-b3ef-5b1092c905eb" providerId="ADAL" clId="{5DFDF105-2702-48F9-962A-B003707D7E04}" dt="2022-06-27T20:00:19.351" v="1030"/>
          <ac:grpSpMkLst>
            <pc:docMk/>
            <pc:sldMk cId="1469576865" sldId="11666"/>
            <ac:grpSpMk id="178" creationId="{A20F5821-FB30-599E-8521-A59ACF704DB3}"/>
          </ac:grpSpMkLst>
        </pc:grpChg>
        <pc:grpChg chg="mod">
          <ac:chgData name="Dan Moore" userId="432a1231-f1bc-48da-b3ef-5b1092c905eb" providerId="ADAL" clId="{5DFDF105-2702-48F9-962A-B003707D7E04}" dt="2022-06-27T20:00:19.351" v="1030"/>
          <ac:grpSpMkLst>
            <pc:docMk/>
            <pc:sldMk cId="1469576865" sldId="11666"/>
            <ac:grpSpMk id="184" creationId="{C91EACC7-43DF-C07E-4FFF-BE9458F766CF}"/>
          </ac:grpSpMkLst>
        </pc:grpChg>
        <pc:grpChg chg="mod">
          <ac:chgData name="Dan Moore" userId="432a1231-f1bc-48da-b3ef-5b1092c905eb" providerId="ADAL" clId="{5DFDF105-2702-48F9-962A-B003707D7E04}" dt="2022-06-27T20:00:19.351" v="1030"/>
          <ac:grpSpMkLst>
            <pc:docMk/>
            <pc:sldMk cId="1469576865" sldId="11666"/>
            <ac:grpSpMk id="190" creationId="{C6B9D259-D6AA-F384-5187-6082B733A35F}"/>
          </ac:grpSpMkLst>
        </pc:grpChg>
        <pc:grpChg chg="mod">
          <ac:chgData name="Dan Moore" userId="432a1231-f1bc-48da-b3ef-5b1092c905eb" providerId="ADAL" clId="{5DFDF105-2702-48F9-962A-B003707D7E04}" dt="2022-06-27T20:00:19.351" v="1030"/>
          <ac:grpSpMkLst>
            <pc:docMk/>
            <pc:sldMk cId="1469576865" sldId="11666"/>
            <ac:grpSpMk id="196" creationId="{71C642D9-2CD5-461B-8220-F1C8C1D3CE68}"/>
          </ac:grpSpMkLst>
        </pc:grpChg>
      </pc:sldChg>
      <pc:sldChg chg="setBg">
        <pc:chgData name="Dan Moore" userId="432a1231-f1bc-48da-b3ef-5b1092c905eb" providerId="ADAL" clId="{5DFDF105-2702-48F9-962A-B003707D7E04}" dt="2022-06-27T19:57:43.777" v="991"/>
        <pc:sldMkLst>
          <pc:docMk/>
          <pc:sldMk cId="2205024091" sldId="11667"/>
        </pc:sldMkLst>
      </pc:sldChg>
      <pc:sldChg chg="setBg">
        <pc:chgData name="Dan Moore" userId="432a1231-f1bc-48da-b3ef-5b1092c905eb" providerId="ADAL" clId="{5DFDF105-2702-48F9-962A-B003707D7E04}" dt="2022-06-27T19:57:43.777" v="991"/>
        <pc:sldMkLst>
          <pc:docMk/>
          <pc:sldMk cId="267651035" sldId="11672"/>
        </pc:sldMkLst>
      </pc:sldChg>
      <pc:sldChg chg="modSp mod setBg">
        <pc:chgData name="Dan Moore" userId="432a1231-f1bc-48da-b3ef-5b1092c905eb" providerId="ADAL" clId="{5DFDF105-2702-48F9-962A-B003707D7E04}" dt="2022-06-27T19:57:43.777" v="991"/>
        <pc:sldMkLst>
          <pc:docMk/>
          <pc:sldMk cId="1412725519" sldId="2076136779"/>
        </pc:sldMkLst>
        <pc:spChg chg="mod">
          <ac:chgData name="Dan Moore" userId="432a1231-f1bc-48da-b3ef-5b1092c905eb" providerId="ADAL" clId="{5DFDF105-2702-48F9-962A-B003707D7E04}" dt="2022-06-27T19:49:27.267" v="852" actId="27636"/>
          <ac:spMkLst>
            <pc:docMk/>
            <pc:sldMk cId="1412725519" sldId="2076136779"/>
            <ac:spMk id="2" creationId="{BED66F06-30BB-44A6-87BC-C93D1AC479C8}"/>
          </ac:spMkLst>
        </pc:spChg>
        <pc:spChg chg="mod">
          <ac:chgData name="Dan Moore" userId="432a1231-f1bc-48da-b3ef-5b1092c905eb" providerId="ADAL" clId="{5DFDF105-2702-48F9-962A-B003707D7E04}" dt="2022-06-27T19:49:27.267" v="851" actId="27636"/>
          <ac:spMkLst>
            <pc:docMk/>
            <pc:sldMk cId="1412725519" sldId="2076136779"/>
            <ac:spMk id="4" creationId="{D0320905-8BB6-4842-9AC0-6EFE43E4BF6B}"/>
          </ac:spMkLst>
        </pc:spChg>
      </pc:sldChg>
      <pc:sldChg chg="addSp delSp modSp del mod setBg modClrScheme modAnim chgLayout">
        <pc:chgData name="Dan Moore" userId="432a1231-f1bc-48da-b3ef-5b1092c905eb" providerId="ADAL" clId="{5DFDF105-2702-48F9-962A-B003707D7E04}" dt="2022-06-27T20:01:42.919" v="1089" actId="47"/>
        <pc:sldMkLst>
          <pc:docMk/>
          <pc:sldMk cId="23236823" sldId="2076137088"/>
        </pc:sldMkLst>
        <pc:spChg chg="add mod ord">
          <ac:chgData name="Dan Moore" userId="432a1231-f1bc-48da-b3ef-5b1092c905eb" providerId="ADAL" clId="{5DFDF105-2702-48F9-962A-B003707D7E04}" dt="2022-06-27T19:57:19.529" v="989" actId="700"/>
          <ac:spMkLst>
            <pc:docMk/>
            <pc:sldMk cId="23236823" sldId="2076137088"/>
            <ac:spMk id="4" creationId="{DEF0E179-969E-EC58-1AA9-F61587252271}"/>
          </ac:spMkLst>
        </pc:spChg>
        <pc:spChg chg="del">
          <ac:chgData name="Dan Moore" userId="432a1231-f1bc-48da-b3ef-5b1092c905eb" providerId="ADAL" clId="{5DFDF105-2702-48F9-962A-B003707D7E04}" dt="2022-06-27T19:51:41.332" v="856" actId="478"/>
          <ac:spMkLst>
            <pc:docMk/>
            <pc:sldMk cId="23236823" sldId="2076137088"/>
            <ac:spMk id="17" creationId="{A5A05DD6-2979-4A83-BB1E-F9AF5708A959}"/>
          </ac:spMkLst>
        </pc:spChg>
        <pc:grpChg chg="mod">
          <ac:chgData name="Dan Moore" userId="432a1231-f1bc-48da-b3ef-5b1092c905eb" providerId="ADAL" clId="{5DFDF105-2702-48F9-962A-B003707D7E04}" dt="2022-06-27T20:00:15.094" v="1027" actId="164"/>
          <ac:grpSpMkLst>
            <pc:docMk/>
            <pc:sldMk cId="23236823" sldId="2076137088"/>
            <ac:grpSpMk id="2" creationId="{DBBD1598-F9C1-4AED-B03F-6664BAC91AE5}"/>
          </ac:grpSpMkLst>
        </pc:grpChg>
        <pc:grpChg chg="add del mod">
          <ac:chgData name="Dan Moore" userId="432a1231-f1bc-48da-b3ef-5b1092c905eb" providerId="ADAL" clId="{5DFDF105-2702-48F9-962A-B003707D7E04}" dt="2022-06-27T20:00:18.063" v="1029" actId="21"/>
          <ac:grpSpMkLst>
            <pc:docMk/>
            <pc:sldMk cId="23236823" sldId="2076137088"/>
            <ac:grpSpMk id="5" creationId="{B46A877E-1843-3EE9-092A-91981F9BAE1A}"/>
          </ac:grpSpMkLst>
        </pc:grpChg>
        <pc:grpChg chg="mod">
          <ac:chgData name="Dan Moore" userId="432a1231-f1bc-48da-b3ef-5b1092c905eb" providerId="ADAL" clId="{5DFDF105-2702-48F9-962A-B003707D7E04}" dt="2022-06-27T20:00:15.094" v="1027" actId="164"/>
          <ac:grpSpMkLst>
            <pc:docMk/>
            <pc:sldMk cId="23236823" sldId="2076137088"/>
            <ac:grpSpMk id="86" creationId="{14B30B16-10B4-41DC-B61B-7C9501668A7A}"/>
          </ac:grpSpMkLst>
        </pc:grpChg>
        <pc:grpChg chg="mod">
          <ac:chgData name="Dan Moore" userId="432a1231-f1bc-48da-b3ef-5b1092c905eb" providerId="ADAL" clId="{5DFDF105-2702-48F9-962A-B003707D7E04}" dt="2022-06-27T20:00:15.094" v="1027" actId="164"/>
          <ac:grpSpMkLst>
            <pc:docMk/>
            <pc:sldMk cId="23236823" sldId="2076137088"/>
            <ac:grpSpMk id="153" creationId="{5F2D387C-AD77-43AD-95C9-F3D3328F41F1}"/>
          </ac:grpSpMkLst>
        </pc:grpChg>
        <pc:picChg chg="del">
          <ac:chgData name="Dan Moore" userId="432a1231-f1bc-48da-b3ef-5b1092c905eb" providerId="ADAL" clId="{5DFDF105-2702-48F9-962A-B003707D7E04}" dt="2022-06-27T19:51:55.161" v="889" actId="478"/>
          <ac:picMkLst>
            <pc:docMk/>
            <pc:sldMk cId="23236823" sldId="2076137088"/>
            <ac:picMk id="192" creationId="{095430EE-5BD1-468C-9DA2-0C47D92E7331}"/>
          </ac:picMkLst>
        </pc:picChg>
      </pc:sldChg>
      <pc:sldChg chg="setBg">
        <pc:chgData name="Dan Moore" userId="432a1231-f1bc-48da-b3ef-5b1092c905eb" providerId="ADAL" clId="{5DFDF105-2702-48F9-962A-B003707D7E04}" dt="2022-06-27T19:57:43.777" v="991"/>
        <pc:sldMkLst>
          <pc:docMk/>
          <pc:sldMk cId="3050563501" sldId="2076137326"/>
        </pc:sldMkLst>
      </pc:sldChg>
      <pc:sldChg chg="modSp setBg">
        <pc:chgData name="Dan Moore" userId="432a1231-f1bc-48da-b3ef-5b1092c905eb" providerId="ADAL" clId="{5DFDF105-2702-48F9-962A-B003707D7E04}" dt="2022-06-27T19:57:43.777" v="991"/>
        <pc:sldMkLst>
          <pc:docMk/>
          <pc:sldMk cId="3299470472" sldId="2076137342"/>
        </pc:sldMkLst>
        <pc:spChg chg="mod">
          <ac:chgData name="Dan Moore" userId="432a1231-f1bc-48da-b3ef-5b1092c905eb" providerId="ADAL" clId="{5DFDF105-2702-48F9-962A-B003707D7E04}" dt="2022-06-27T19:49:24.315" v="850"/>
          <ac:spMkLst>
            <pc:docMk/>
            <pc:sldMk cId="3299470472" sldId="2076137342"/>
            <ac:spMk id="58" creationId="{9B12491B-8900-4C8B-B39F-3884C9605830}"/>
          </ac:spMkLst>
        </pc:spChg>
      </pc:sldChg>
      <pc:sldChg chg="setBg">
        <pc:chgData name="Dan Moore" userId="432a1231-f1bc-48da-b3ef-5b1092c905eb" providerId="ADAL" clId="{5DFDF105-2702-48F9-962A-B003707D7E04}" dt="2022-06-27T19:57:43.777" v="991"/>
        <pc:sldMkLst>
          <pc:docMk/>
          <pc:sldMk cId="2827947631" sldId="2076137345"/>
        </pc:sldMkLst>
      </pc:sldChg>
      <pc:sldChg chg="modSp setBg">
        <pc:chgData name="Dan Moore" userId="432a1231-f1bc-48da-b3ef-5b1092c905eb" providerId="ADAL" clId="{5DFDF105-2702-48F9-962A-B003707D7E04}" dt="2022-06-27T19:57:43.777" v="991"/>
        <pc:sldMkLst>
          <pc:docMk/>
          <pc:sldMk cId="2446178923" sldId="2134804593"/>
        </pc:sldMkLst>
        <pc:spChg chg="mod">
          <ac:chgData name="Dan Moore" userId="432a1231-f1bc-48da-b3ef-5b1092c905eb" providerId="ADAL" clId="{5DFDF105-2702-48F9-962A-B003707D7E04}" dt="2022-06-27T19:49:24.315" v="850"/>
          <ac:spMkLst>
            <pc:docMk/>
            <pc:sldMk cId="2446178923" sldId="2134804593"/>
            <ac:spMk id="2" creationId="{57727CAB-7ED5-4F44-B836-5F34557054E3}"/>
          </ac:spMkLst>
        </pc:spChg>
      </pc:sldChg>
      <pc:sldChg chg="addSp delSp modSp mod setBg modClrScheme modAnim chgLayout">
        <pc:chgData name="Dan Moore" userId="432a1231-f1bc-48da-b3ef-5b1092c905eb" providerId="ADAL" clId="{5DFDF105-2702-48F9-962A-B003707D7E04}" dt="2022-06-27T20:33:15.289" v="1298" actId="14861"/>
        <pc:sldMkLst>
          <pc:docMk/>
          <pc:sldMk cId="307894445" sldId="2147469593"/>
        </pc:sldMkLst>
        <pc:spChg chg="add mod">
          <ac:chgData name="Dan Moore" userId="432a1231-f1bc-48da-b3ef-5b1092c905eb" providerId="ADAL" clId="{5DFDF105-2702-48F9-962A-B003707D7E04}" dt="2022-06-27T20:30:22.812" v="1150" actId="20577"/>
          <ac:spMkLst>
            <pc:docMk/>
            <pc:sldMk cId="307894445" sldId="2147469593"/>
            <ac:spMk id="3" creationId="{F7E4B049-A0F0-BD62-5D10-6D91CB4BFFD3}"/>
          </ac:spMkLst>
        </pc:spChg>
        <pc:spChg chg="del mod ord">
          <ac:chgData name="Dan Moore" userId="432a1231-f1bc-48da-b3ef-5b1092c905eb" providerId="ADAL" clId="{5DFDF105-2702-48F9-962A-B003707D7E04}" dt="2022-06-27T20:26:02.440" v="1115" actId="478"/>
          <ac:spMkLst>
            <pc:docMk/>
            <pc:sldMk cId="307894445" sldId="2147469593"/>
            <ac:spMk id="4" creationId="{C178C4BB-E3CB-41D0-8791-BA4B452E9F5C}"/>
          </ac:spMkLst>
        </pc:spChg>
        <pc:spChg chg="mod">
          <ac:chgData name="Dan Moore" userId="432a1231-f1bc-48da-b3ef-5b1092c905eb" providerId="ADAL" clId="{5DFDF105-2702-48F9-962A-B003707D7E04}" dt="2022-06-27T20:30:31.481" v="1153"/>
          <ac:spMkLst>
            <pc:docMk/>
            <pc:sldMk cId="307894445" sldId="2147469593"/>
            <ac:spMk id="5" creationId="{EADA66A3-1EF7-4797-ABB1-82F51F59F8ED}"/>
          </ac:spMkLst>
        </pc:spChg>
        <pc:spChg chg="mod">
          <ac:chgData name="Dan Moore" userId="432a1231-f1bc-48da-b3ef-5b1092c905eb" providerId="ADAL" clId="{5DFDF105-2702-48F9-962A-B003707D7E04}" dt="2022-06-27T20:30:31.481" v="1153"/>
          <ac:spMkLst>
            <pc:docMk/>
            <pc:sldMk cId="307894445" sldId="2147469593"/>
            <ac:spMk id="6" creationId="{AF3E6270-2D41-42F1-B261-55D0C8D3A429}"/>
          </ac:spMkLst>
        </pc:spChg>
        <pc:spChg chg="mod">
          <ac:chgData name="Dan Moore" userId="432a1231-f1bc-48da-b3ef-5b1092c905eb" providerId="ADAL" clId="{5DFDF105-2702-48F9-962A-B003707D7E04}" dt="2022-06-27T20:30:31.481" v="1153"/>
          <ac:spMkLst>
            <pc:docMk/>
            <pc:sldMk cId="307894445" sldId="2147469593"/>
            <ac:spMk id="7" creationId="{80B9AF82-A3F9-48BA-9407-4D4F4FAB8655}"/>
          </ac:spMkLst>
        </pc:spChg>
        <pc:spChg chg="mod">
          <ac:chgData name="Dan Moore" userId="432a1231-f1bc-48da-b3ef-5b1092c905eb" providerId="ADAL" clId="{5DFDF105-2702-48F9-962A-B003707D7E04}" dt="2022-06-27T20:30:31.481" v="1153"/>
          <ac:spMkLst>
            <pc:docMk/>
            <pc:sldMk cId="307894445" sldId="2147469593"/>
            <ac:spMk id="8" creationId="{9C668DF3-2A19-4BE8-9875-3FE058BD0119}"/>
          </ac:spMkLst>
        </pc:spChg>
        <pc:spChg chg="mod">
          <ac:chgData name="Dan Moore" userId="432a1231-f1bc-48da-b3ef-5b1092c905eb" providerId="ADAL" clId="{5DFDF105-2702-48F9-962A-B003707D7E04}" dt="2022-06-27T20:30:51.567" v="1173" actId="1076"/>
          <ac:spMkLst>
            <pc:docMk/>
            <pc:sldMk cId="307894445" sldId="2147469593"/>
            <ac:spMk id="9" creationId="{71293F15-255B-462B-BE9F-E0BB799157A7}"/>
          </ac:spMkLst>
        </pc:spChg>
        <pc:spChg chg="del">
          <ac:chgData name="Dan Moore" userId="432a1231-f1bc-48da-b3ef-5b1092c905eb" providerId="ADAL" clId="{5DFDF105-2702-48F9-962A-B003707D7E04}" dt="2022-06-27T20:31:56.793" v="1177" actId="478"/>
          <ac:spMkLst>
            <pc:docMk/>
            <pc:sldMk cId="307894445" sldId="2147469593"/>
            <ac:spMk id="11" creationId="{5D0A387A-B2BA-4B83-B626-4CB9BFBB9FC2}"/>
          </ac:spMkLst>
        </pc:spChg>
        <pc:spChg chg="add mod">
          <ac:chgData name="Dan Moore" userId="432a1231-f1bc-48da-b3ef-5b1092c905eb" providerId="ADAL" clId="{5DFDF105-2702-48F9-962A-B003707D7E04}" dt="2022-06-27T20:30:44.627" v="1169" actId="1076"/>
          <ac:spMkLst>
            <pc:docMk/>
            <pc:sldMk cId="307894445" sldId="2147469593"/>
            <ac:spMk id="13" creationId="{02838ED7-358D-DE83-156B-D4D3452199F3}"/>
          </ac:spMkLst>
        </pc:spChg>
        <pc:spChg chg="add mod">
          <ac:chgData name="Dan Moore" userId="432a1231-f1bc-48da-b3ef-5b1092c905eb" providerId="ADAL" clId="{5DFDF105-2702-48F9-962A-B003707D7E04}" dt="2022-06-27T20:32:10.313" v="1178" actId="1076"/>
          <ac:spMkLst>
            <pc:docMk/>
            <pc:sldMk cId="307894445" sldId="2147469593"/>
            <ac:spMk id="14" creationId="{E93A0EDD-2492-9BB9-4359-C02A181D8DD0}"/>
          </ac:spMkLst>
        </pc:spChg>
        <pc:spChg chg="add mod">
          <ac:chgData name="Dan Moore" userId="432a1231-f1bc-48da-b3ef-5b1092c905eb" providerId="ADAL" clId="{5DFDF105-2702-48F9-962A-B003707D7E04}" dt="2022-06-27T20:33:15.289" v="1298" actId="14861"/>
          <ac:spMkLst>
            <pc:docMk/>
            <pc:sldMk cId="307894445" sldId="2147469593"/>
            <ac:spMk id="16" creationId="{DD681F13-2339-8CCE-5EEF-49ED12486155}"/>
          </ac:spMkLst>
        </pc:spChg>
        <pc:spChg chg="mod">
          <ac:chgData name="Dan Moore" userId="432a1231-f1bc-48da-b3ef-5b1092c905eb" providerId="ADAL" clId="{5DFDF105-2702-48F9-962A-B003707D7E04}" dt="2022-06-27T20:32:30.020" v="1194" actId="14861"/>
          <ac:spMkLst>
            <pc:docMk/>
            <pc:sldMk cId="307894445" sldId="2147469593"/>
            <ac:spMk id="18" creationId="{F7674E5F-BF5A-498F-043D-8CFD2965F5B0}"/>
          </ac:spMkLst>
        </pc:spChg>
        <pc:spChg chg="mod">
          <ac:chgData name="Dan Moore" userId="432a1231-f1bc-48da-b3ef-5b1092c905eb" providerId="ADAL" clId="{5DFDF105-2702-48F9-962A-B003707D7E04}" dt="2022-06-27T20:32:10.313" v="1178" actId="1076"/>
          <ac:spMkLst>
            <pc:docMk/>
            <pc:sldMk cId="307894445" sldId="2147469593"/>
            <ac:spMk id="21" creationId="{6C2F7BD8-EBBC-8391-E6BA-B507FABEF61C}"/>
          </ac:spMkLst>
        </pc:spChg>
        <pc:spChg chg="mod">
          <ac:chgData name="Dan Moore" userId="432a1231-f1bc-48da-b3ef-5b1092c905eb" providerId="ADAL" clId="{5DFDF105-2702-48F9-962A-B003707D7E04}" dt="2022-06-27T20:32:10.313" v="1178" actId="1076"/>
          <ac:spMkLst>
            <pc:docMk/>
            <pc:sldMk cId="307894445" sldId="2147469593"/>
            <ac:spMk id="24" creationId="{50EE4FE6-3D85-7736-C4B5-CCC5967F5B9A}"/>
          </ac:spMkLst>
        </pc:spChg>
        <pc:spChg chg="mod">
          <ac:chgData name="Dan Moore" userId="432a1231-f1bc-48da-b3ef-5b1092c905eb" providerId="ADAL" clId="{5DFDF105-2702-48F9-962A-B003707D7E04}" dt="2022-06-27T20:32:10.313" v="1178" actId="1076"/>
          <ac:spMkLst>
            <pc:docMk/>
            <pc:sldMk cId="307894445" sldId="2147469593"/>
            <ac:spMk id="25" creationId="{D686F988-CD06-69EA-E40B-6156D76D02E4}"/>
          </ac:spMkLst>
        </pc:spChg>
        <pc:spChg chg="mod">
          <ac:chgData name="Dan Moore" userId="432a1231-f1bc-48da-b3ef-5b1092c905eb" providerId="ADAL" clId="{5DFDF105-2702-48F9-962A-B003707D7E04}" dt="2022-06-27T20:32:10.313" v="1178" actId="1076"/>
          <ac:spMkLst>
            <pc:docMk/>
            <pc:sldMk cId="307894445" sldId="2147469593"/>
            <ac:spMk id="26" creationId="{764EB402-3741-C008-19DB-5620A958D3E9}"/>
          </ac:spMkLst>
        </pc:spChg>
        <pc:spChg chg="mod">
          <ac:chgData name="Dan Moore" userId="432a1231-f1bc-48da-b3ef-5b1092c905eb" providerId="ADAL" clId="{5DFDF105-2702-48F9-962A-B003707D7E04}" dt="2022-06-27T20:32:10.313" v="1178" actId="1076"/>
          <ac:spMkLst>
            <pc:docMk/>
            <pc:sldMk cId="307894445" sldId="2147469593"/>
            <ac:spMk id="27" creationId="{934D0CAE-7868-15F0-0A87-272E22847F52}"/>
          </ac:spMkLst>
        </pc:spChg>
        <pc:spChg chg="mod">
          <ac:chgData name="Dan Moore" userId="432a1231-f1bc-48da-b3ef-5b1092c905eb" providerId="ADAL" clId="{5DFDF105-2702-48F9-962A-B003707D7E04}" dt="2022-06-27T20:32:10.313" v="1178" actId="1076"/>
          <ac:spMkLst>
            <pc:docMk/>
            <pc:sldMk cId="307894445" sldId="2147469593"/>
            <ac:spMk id="28" creationId="{F51A327A-60D5-FBA2-0037-E5A7C98D381C}"/>
          </ac:spMkLst>
        </pc:spChg>
        <pc:spChg chg="mod">
          <ac:chgData name="Dan Moore" userId="432a1231-f1bc-48da-b3ef-5b1092c905eb" providerId="ADAL" clId="{5DFDF105-2702-48F9-962A-B003707D7E04}" dt="2022-06-27T20:32:10.313" v="1178" actId="1076"/>
          <ac:spMkLst>
            <pc:docMk/>
            <pc:sldMk cId="307894445" sldId="2147469593"/>
            <ac:spMk id="29" creationId="{4BF48153-8295-2287-8F9C-796694A98DBF}"/>
          </ac:spMkLst>
        </pc:spChg>
        <pc:spChg chg="mod">
          <ac:chgData name="Dan Moore" userId="432a1231-f1bc-48da-b3ef-5b1092c905eb" providerId="ADAL" clId="{5DFDF105-2702-48F9-962A-B003707D7E04}" dt="2022-06-27T20:32:10.313" v="1178" actId="1076"/>
          <ac:spMkLst>
            <pc:docMk/>
            <pc:sldMk cId="307894445" sldId="2147469593"/>
            <ac:spMk id="30" creationId="{9CD4EAFC-103C-B663-336B-A050C62DF1D6}"/>
          </ac:spMkLst>
        </pc:spChg>
        <pc:spChg chg="mod">
          <ac:chgData name="Dan Moore" userId="432a1231-f1bc-48da-b3ef-5b1092c905eb" providerId="ADAL" clId="{5DFDF105-2702-48F9-962A-B003707D7E04}" dt="2022-06-27T20:32:10.313" v="1178" actId="1076"/>
          <ac:spMkLst>
            <pc:docMk/>
            <pc:sldMk cId="307894445" sldId="2147469593"/>
            <ac:spMk id="31" creationId="{BE8DCD90-3C30-05F3-FA91-18F76CA3C9D8}"/>
          </ac:spMkLst>
        </pc:spChg>
        <pc:spChg chg="mod">
          <ac:chgData name="Dan Moore" userId="432a1231-f1bc-48da-b3ef-5b1092c905eb" providerId="ADAL" clId="{5DFDF105-2702-48F9-962A-B003707D7E04}" dt="2022-06-27T20:32:10.313" v="1178" actId="1076"/>
          <ac:spMkLst>
            <pc:docMk/>
            <pc:sldMk cId="307894445" sldId="2147469593"/>
            <ac:spMk id="32" creationId="{83E3891E-00D7-8331-B6E0-ABEB0735DCEE}"/>
          </ac:spMkLst>
        </pc:spChg>
        <pc:spChg chg="mod">
          <ac:chgData name="Dan Moore" userId="432a1231-f1bc-48da-b3ef-5b1092c905eb" providerId="ADAL" clId="{5DFDF105-2702-48F9-962A-B003707D7E04}" dt="2022-06-27T20:32:10.313" v="1178" actId="1076"/>
          <ac:spMkLst>
            <pc:docMk/>
            <pc:sldMk cId="307894445" sldId="2147469593"/>
            <ac:spMk id="33" creationId="{209D36F4-9EE5-36F2-FBCE-6305C0BE63DD}"/>
          </ac:spMkLst>
        </pc:spChg>
        <pc:spChg chg="mod">
          <ac:chgData name="Dan Moore" userId="432a1231-f1bc-48da-b3ef-5b1092c905eb" providerId="ADAL" clId="{5DFDF105-2702-48F9-962A-B003707D7E04}" dt="2022-06-27T20:32:10.313" v="1178" actId="1076"/>
          <ac:spMkLst>
            <pc:docMk/>
            <pc:sldMk cId="307894445" sldId="2147469593"/>
            <ac:spMk id="34" creationId="{7CDC1C0F-D9C0-C5A6-179B-0C95F4AAC83E}"/>
          </ac:spMkLst>
        </pc:spChg>
        <pc:spChg chg="mod">
          <ac:chgData name="Dan Moore" userId="432a1231-f1bc-48da-b3ef-5b1092c905eb" providerId="ADAL" clId="{5DFDF105-2702-48F9-962A-B003707D7E04}" dt="2022-06-27T20:32:10.313" v="1178" actId="1076"/>
          <ac:spMkLst>
            <pc:docMk/>
            <pc:sldMk cId="307894445" sldId="2147469593"/>
            <ac:spMk id="35" creationId="{05AA6EEB-13B4-A295-C396-7FE00B02337D}"/>
          </ac:spMkLst>
        </pc:spChg>
        <pc:spChg chg="mod">
          <ac:chgData name="Dan Moore" userId="432a1231-f1bc-48da-b3ef-5b1092c905eb" providerId="ADAL" clId="{5DFDF105-2702-48F9-962A-B003707D7E04}" dt="2022-06-27T20:32:10.313" v="1178" actId="1076"/>
          <ac:spMkLst>
            <pc:docMk/>
            <pc:sldMk cId="307894445" sldId="2147469593"/>
            <ac:spMk id="36" creationId="{62A5E9E7-21B2-B09E-F28A-AAFB704D8B52}"/>
          </ac:spMkLst>
        </pc:spChg>
        <pc:spChg chg="mod">
          <ac:chgData name="Dan Moore" userId="432a1231-f1bc-48da-b3ef-5b1092c905eb" providerId="ADAL" clId="{5DFDF105-2702-48F9-962A-B003707D7E04}" dt="2022-06-27T20:32:10.313" v="1178" actId="1076"/>
          <ac:spMkLst>
            <pc:docMk/>
            <pc:sldMk cId="307894445" sldId="2147469593"/>
            <ac:spMk id="37" creationId="{0EEFE512-9003-AF39-F205-77BB0FA93B4B}"/>
          </ac:spMkLst>
        </pc:spChg>
        <pc:spChg chg="mod">
          <ac:chgData name="Dan Moore" userId="432a1231-f1bc-48da-b3ef-5b1092c905eb" providerId="ADAL" clId="{5DFDF105-2702-48F9-962A-B003707D7E04}" dt="2022-06-27T20:32:10.313" v="1178" actId="1076"/>
          <ac:spMkLst>
            <pc:docMk/>
            <pc:sldMk cId="307894445" sldId="2147469593"/>
            <ac:spMk id="38" creationId="{097C3CCC-3BC9-0829-EE9E-0CE703C49B33}"/>
          </ac:spMkLst>
        </pc:spChg>
        <pc:spChg chg="mod">
          <ac:chgData name="Dan Moore" userId="432a1231-f1bc-48da-b3ef-5b1092c905eb" providerId="ADAL" clId="{5DFDF105-2702-48F9-962A-B003707D7E04}" dt="2022-06-27T20:32:10.313" v="1178" actId="1076"/>
          <ac:spMkLst>
            <pc:docMk/>
            <pc:sldMk cId="307894445" sldId="2147469593"/>
            <ac:spMk id="39" creationId="{34F6BEE5-48F4-C39B-19DC-741D3D59A113}"/>
          </ac:spMkLst>
        </pc:spChg>
        <pc:spChg chg="mod">
          <ac:chgData name="Dan Moore" userId="432a1231-f1bc-48da-b3ef-5b1092c905eb" providerId="ADAL" clId="{5DFDF105-2702-48F9-962A-B003707D7E04}" dt="2022-06-27T20:32:10.313" v="1178" actId="1076"/>
          <ac:spMkLst>
            <pc:docMk/>
            <pc:sldMk cId="307894445" sldId="2147469593"/>
            <ac:spMk id="40" creationId="{04DDF822-B713-AA32-541B-B9AF091107C9}"/>
          </ac:spMkLst>
        </pc:spChg>
        <pc:spChg chg="mod">
          <ac:chgData name="Dan Moore" userId="432a1231-f1bc-48da-b3ef-5b1092c905eb" providerId="ADAL" clId="{5DFDF105-2702-48F9-962A-B003707D7E04}" dt="2022-06-27T20:32:10.313" v="1178" actId="1076"/>
          <ac:spMkLst>
            <pc:docMk/>
            <pc:sldMk cId="307894445" sldId="2147469593"/>
            <ac:spMk id="41" creationId="{C8EF254B-0305-F4AC-4F58-0C0DC47C0DA3}"/>
          </ac:spMkLst>
        </pc:spChg>
        <pc:spChg chg="mod">
          <ac:chgData name="Dan Moore" userId="432a1231-f1bc-48da-b3ef-5b1092c905eb" providerId="ADAL" clId="{5DFDF105-2702-48F9-962A-B003707D7E04}" dt="2022-06-27T20:32:10.313" v="1178" actId="1076"/>
          <ac:spMkLst>
            <pc:docMk/>
            <pc:sldMk cId="307894445" sldId="2147469593"/>
            <ac:spMk id="42" creationId="{562DBD59-4452-1B15-B77B-812FD32419C4}"/>
          </ac:spMkLst>
        </pc:spChg>
        <pc:spChg chg="mod">
          <ac:chgData name="Dan Moore" userId="432a1231-f1bc-48da-b3ef-5b1092c905eb" providerId="ADAL" clId="{5DFDF105-2702-48F9-962A-B003707D7E04}" dt="2022-06-27T20:32:10.313" v="1178" actId="1076"/>
          <ac:spMkLst>
            <pc:docMk/>
            <pc:sldMk cId="307894445" sldId="2147469593"/>
            <ac:spMk id="43" creationId="{5478BD23-E7A0-3635-71DA-A03DFFEC905B}"/>
          </ac:spMkLst>
        </pc:spChg>
        <pc:spChg chg="mod">
          <ac:chgData name="Dan Moore" userId="432a1231-f1bc-48da-b3ef-5b1092c905eb" providerId="ADAL" clId="{5DFDF105-2702-48F9-962A-B003707D7E04}" dt="2022-06-27T20:32:10.313" v="1178" actId="1076"/>
          <ac:spMkLst>
            <pc:docMk/>
            <pc:sldMk cId="307894445" sldId="2147469593"/>
            <ac:spMk id="45" creationId="{420FF0DB-99BC-D4E6-EC54-C649E54EE11A}"/>
          </ac:spMkLst>
        </pc:spChg>
        <pc:spChg chg="mod">
          <ac:chgData name="Dan Moore" userId="432a1231-f1bc-48da-b3ef-5b1092c905eb" providerId="ADAL" clId="{5DFDF105-2702-48F9-962A-B003707D7E04}" dt="2022-06-27T20:32:10.313" v="1178" actId="1076"/>
          <ac:spMkLst>
            <pc:docMk/>
            <pc:sldMk cId="307894445" sldId="2147469593"/>
            <ac:spMk id="47" creationId="{6A61DAA5-B2B9-95D0-55A7-FD94092B670B}"/>
          </ac:spMkLst>
        </pc:spChg>
        <pc:spChg chg="mod">
          <ac:chgData name="Dan Moore" userId="432a1231-f1bc-48da-b3ef-5b1092c905eb" providerId="ADAL" clId="{5DFDF105-2702-48F9-962A-B003707D7E04}" dt="2022-06-27T20:32:10.313" v="1178" actId="1076"/>
          <ac:spMkLst>
            <pc:docMk/>
            <pc:sldMk cId="307894445" sldId="2147469593"/>
            <ac:spMk id="48" creationId="{1BF05515-DDBC-20EF-CFCA-6623496C96D4}"/>
          </ac:spMkLst>
        </pc:spChg>
        <pc:spChg chg="mod">
          <ac:chgData name="Dan Moore" userId="432a1231-f1bc-48da-b3ef-5b1092c905eb" providerId="ADAL" clId="{5DFDF105-2702-48F9-962A-B003707D7E04}" dt="2022-06-27T20:32:10.313" v="1178" actId="1076"/>
          <ac:spMkLst>
            <pc:docMk/>
            <pc:sldMk cId="307894445" sldId="2147469593"/>
            <ac:spMk id="49" creationId="{27595805-D772-BEC1-698D-9A538FE154F6}"/>
          </ac:spMkLst>
        </pc:spChg>
        <pc:spChg chg="mod">
          <ac:chgData name="Dan Moore" userId="432a1231-f1bc-48da-b3ef-5b1092c905eb" providerId="ADAL" clId="{5DFDF105-2702-48F9-962A-B003707D7E04}" dt="2022-06-27T20:32:10.313" v="1178" actId="1076"/>
          <ac:spMkLst>
            <pc:docMk/>
            <pc:sldMk cId="307894445" sldId="2147469593"/>
            <ac:spMk id="50" creationId="{96E5423E-A79F-4ADF-1652-E4C2FC066FE8}"/>
          </ac:spMkLst>
        </pc:spChg>
        <pc:spChg chg="mod">
          <ac:chgData name="Dan Moore" userId="432a1231-f1bc-48da-b3ef-5b1092c905eb" providerId="ADAL" clId="{5DFDF105-2702-48F9-962A-B003707D7E04}" dt="2022-06-27T20:32:10.313" v="1178" actId="1076"/>
          <ac:spMkLst>
            <pc:docMk/>
            <pc:sldMk cId="307894445" sldId="2147469593"/>
            <ac:spMk id="51" creationId="{F84D6A97-37F7-6E39-05BF-7812E1B752CC}"/>
          </ac:spMkLst>
        </pc:spChg>
        <pc:spChg chg="mod">
          <ac:chgData name="Dan Moore" userId="432a1231-f1bc-48da-b3ef-5b1092c905eb" providerId="ADAL" clId="{5DFDF105-2702-48F9-962A-B003707D7E04}" dt="2022-06-27T20:32:10.313" v="1178" actId="1076"/>
          <ac:spMkLst>
            <pc:docMk/>
            <pc:sldMk cId="307894445" sldId="2147469593"/>
            <ac:spMk id="52" creationId="{45EFF6EA-64A9-0B5F-3578-BDC7FBB4A900}"/>
          </ac:spMkLst>
        </pc:spChg>
        <pc:spChg chg="mod">
          <ac:chgData name="Dan Moore" userId="432a1231-f1bc-48da-b3ef-5b1092c905eb" providerId="ADAL" clId="{5DFDF105-2702-48F9-962A-B003707D7E04}" dt="2022-06-27T20:32:10.313" v="1178" actId="1076"/>
          <ac:spMkLst>
            <pc:docMk/>
            <pc:sldMk cId="307894445" sldId="2147469593"/>
            <ac:spMk id="54" creationId="{CB8D755E-020C-070C-4CE5-F287E8760ACE}"/>
          </ac:spMkLst>
        </pc:spChg>
        <pc:grpChg chg="del mod">
          <ac:chgData name="Dan Moore" userId="432a1231-f1bc-48da-b3ef-5b1092c905eb" providerId="ADAL" clId="{5DFDF105-2702-48F9-962A-B003707D7E04}" dt="2022-06-27T20:31:36.814" v="1175" actId="478"/>
          <ac:grpSpMkLst>
            <pc:docMk/>
            <pc:sldMk cId="307894445" sldId="2147469593"/>
            <ac:grpSpMk id="15" creationId="{91062801-3A3B-44C6-82B9-02175FDC0924}"/>
          </ac:grpSpMkLst>
        </pc:grpChg>
        <pc:grpChg chg="add mod">
          <ac:chgData name="Dan Moore" userId="432a1231-f1bc-48da-b3ef-5b1092c905eb" providerId="ADAL" clId="{5DFDF105-2702-48F9-962A-B003707D7E04}" dt="2022-06-27T20:32:10.313" v="1178" actId="1076"/>
          <ac:grpSpMkLst>
            <pc:docMk/>
            <pc:sldMk cId="307894445" sldId="2147469593"/>
            <ac:grpSpMk id="17" creationId="{6AB57C2D-5C3D-D49A-AAFA-BF9181A0856D}"/>
          </ac:grpSpMkLst>
        </pc:grpChg>
        <pc:grpChg chg="add mod">
          <ac:chgData name="Dan Moore" userId="432a1231-f1bc-48da-b3ef-5b1092c905eb" providerId="ADAL" clId="{5DFDF105-2702-48F9-962A-B003707D7E04}" dt="2022-06-27T20:32:10.313" v="1178" actId="1076"/>
          <ac:grpSpMkLst>
            <pc:docMk/>
            <pc:sldMk cId="307894445" sldId="2147469593"/>
            <ac:grpSpMk id="20" creationId="{91FB3D2D-E61B-B311-255F-098A9C5F04E5}"/>
          </ac:grpSpMkLst>
        </pc:grpChg>
        <pc:grpChg chg="mod">
          <ac:chgData name="Dan Moore" userId="432a1231-f1bc-48da-b3ef-5b1092c905eb" providerId="ADAL" clId="{5DFDF105-2702-48F9-962A-B003707D7E04}" dt="2022-06-27T20:32:10.313" v="1178" actId="1076"/>
          <ac:grpSpMkLst>
            <pc:docMk/>
            <pc:sldMk cId="307894445" sldId="2147469593"/>
            <ac:grpSpMk id="23" creationId="{229FCA1B-1027-4CBB-46E3-FD3489BFA1D0}"/>
          </ac:grpSpMkLst>
        </pc:grpChg>
        <pc:grpChg chg="add mod">
          <ac:chgData name="Dan Moore" userId="432a1231-f1bc-48da-b3ef-5b1092c905eb" providerId="ADAL" clId="{5DFDF105-2702-48F9-962A-B003707D7E04}" dt="2022-06-27T20:32:10.313" v="1178" actId="1076"/>
          <ac:grpSpMkLst>
            <pc:docMk/>
            <pc:sldMk cId="307894445" sldId="2147469593"/>
            <ac:grpSpMk id="44" creationId="{87B8D69A-F179-682D-C98C-E60F51147338}"/>
          </ac:grpSpMkLst>
        </pc:grpChg>
        <pc:grpChg chg="mod">
          <ac:chgData name="Dan Moore" userId="432a1231-f1bc-48da-b3ef-5b1092c905eb" providerId="ADAL" clId="{5DFDF105-2702-48F9-962A-B003707D7E04}" dt="2022-06-27T20:32:10.313" v="1178" actId="1076"/>
          <ac:grpSpMkLst>
            <pc:docMk/>
            <pc:sldMk cId="307894445" sldId="2147469593"/>
            <ac:grpSpMk id="46" creationId="{10B4B10D-5A7C-6F6C-0713-D4C661C601DE}"/>
          </ac:grpSpMkLst>
        </pc:grpChg>
        <pc:grpChg chg="add mod">
          <ac:chgData name="Dan Moore" userId="432a1231-f1bc-48da-b3ef-5b1092c905eb" providerId="ADAL" clId="{5DFDF105-2702-48F9-962A-B003707D7E04}" dt="2022-06-27T20:32:10.313" v="1178" actId="1076"/>
          <ac:grpSpMkLst>
            <pc:docMk/>
            <pc:sldMk cId="307894445" sldId="2147469593"/>
            <ac:grpSpMk id="53" creationId="{DA6A34E3-DF70-D523-807A-D4444AACCBF7}"/>
          </ac:grpSpMkLst>
        </pc:grpChg>
        <pc:graphicFrameChg chg="del">
          <ac:chgData name="Dan Moore" userId="432a1231-f1bc-48da-b3ef-5b1092c905eb" providerId="ADAL" clId="{5DFDF105-2702-48F9-962A-B003707D7E04}" dt="2022-06-27T20:25:53.935" v="1113" actId="478"/>
          <ac:graphicFrameMkLst>
            <pc:docMk/>
            <pc:sldMk cId="307894445" sldId="2147469593"/>
            <ac:graphicFrameMk id="22" creationId="{1B6E5004-7AD3-4584-B6FB-9B75AB32C507}"/>
          </ac:graphicFrameMkLst>
        </pc:graphicFrameChg>
        <pc:picChg chg="mod">
          <ac:chgData name="Dan Moore" userId="432a1231-f1bc-48da-b3ef-5b1092c905eb" providerId="ADAL" clId="{5DFDF105-2702-48F9-962A-B003707D7E04}" dt="2022-06-27T20:32:10.313" v="1178" actId="1076"/>
          <ac:picMkLst>
            <pc:docMk/>
            <pc:sldMk cId="307894445" sldId="2147469593"/>
            <ac:picMk id="19" creationId="{7079AD48-4338-CD22-AADA-05DD0C1AA5C8}"/>
          </ac:picMkLst>
        </pc:picChg>
        <pc:picChg chg="mod">
          <ac:chgData name="Dan Moore" userId="432a1231-f1bc-48da-b3ef-5b1092c905eb" providerId="ADAL" clId="{5DFDF105-2702-48F9-962A-B003707D7E04}" dt="2022-06-27T20:32:10.313" v="1178" actId="1076"/>
          <ac:picMkLst>
            <pc:docMk/>
            <pc:sldMk cId="307894445" sldId="2147469593"/>
            <ac:picMk id="55" creationId="{E8C87A89-7E13-35DA-E6BB-4EAEC5C94F50}"/>
          </ac:picMkLst>
        </pc:picChg>
      </pc:sldChg>
      <pc:sldChg chg="addSp modSp mod setBg modClrScheme chgLayout">
        <pc:chgData name="Dan Moore" userId="432a1231-f1bc-48da-b3ef-5b1092c905eb" providerId="ADAL" clId="{5DFDF105-2702-48F9-962A-B003707D7E04}" dt="2022-06-27T20:35:57.392" v="1327" actId="18131"/>
        <pc:sldMkLst>
          <pc:docMk/>
          <pc:sldMk cId="3671410135" sldId="2147469594"/>
        </pc:sldMkLst>
        <pc:spChg chg="mod ord">
          <ac:chgData name="Dan Moore" userId="432a1231-f1bc-48da-b3ef-5b1092c905eb" providerId="ADAL" clId="{5DFDF105-2702-48F9-962A-B003707D7E04}" dt="2022-06-27T20:34:39.645" v="1308" actId="700"/>
          <ac:spMkLst>
            <pc:docMk/>
            <pc:sldMk cId="3671410135" sldId="2147469594"/>
            <ac:spMk id="4" creationId="{447A5405-D91A-70BD-C6F5-4C95E7523A18}"/>
          </ac:spMkLst>
        </pc:spChg>
        <pc:spChg chg="mod ord">
          <ac:chgData name="Dan Moore" userId="432a1231-f1bc-48da-b3ef-5b1092c905eb" providerId="ADAL" clId="{5DFDF105-2702-48F9-962A-B003707D7E04}" dt="2022-06-27T20:35:21.155" v="1319" actId="1076"/>
          <ac:spMkLst>
            <pc:docMk/>
            <pc:sldMk cId="3671410135" sldId="2147469594"/>
            <ac:spMk id="5" creationId="{885FFBA3-7486-B77C-F47C-9E03FBAC196D}"/>
          </ac:spMkLst>
        </pc:spChg>
        <pc:picChg chg="add mod modCrop">
          <ac:chgData name="Dan Moore" userId="432a1231-f1bc-48da-b3ef-5b1092c905eb" providerId="ADAL" clId="{5DFDF105-2702-48F9-962A-B003707D7E04}" dt="2022-06-27T20:35:57.392" v="1327" actId="18131"/>
          <ac:picMkLst>
            <pc:docMk/>
            <pc:sldMk cId="3671410135" sldId="2147469594"/>
            <ac:picMk id="3" creationId="{404966F4-E740-0AB8-93A7-CA8824B53444}"/>
          </ac:picMkLst>
        </pc:picChg>
      </pc:sldChg>
      <pc:sldChg chg="modSp mod setBg modShow">
        <pc:chgData name="Dan Moore" userId="432a1231-f1bc-48da-b3ef-5b1092c905eb" providerId="ADAL" clId="{5DFDF105-2702-48F9-962A-B003707D7E04}" dt="2022-06-27T19:57:43.777" v="991"/>
        <pc:sldMkLst>
          <pc:docMk/>
          <pc:sldMk cId="2741281810" sldId="2147469599"/>
        </pc:sldMkLst>
        <pc:spChg chg="mod">
          <ac:chgData name="Dan Moore" userId="432a1231-f1bc-48da-b3ef-5b1092c905eb" providerId="ADAL" clId="{5DFDF105-2702-48F9-962A-B003707D7E04}" dt="2022-06-27T19:19:32.766" v="322" actId="27636"/>
          <ac:spMkLst>
            <pc:docMk/>
            <pc:sldMk cId="2741281810" sldId="2147469599"/>
            <ac:spMk id="5" creationId="{77FD45C2-B506-86A0-1A0C-2A17456DB672}"/>
          </ac:spMkLst>
        </pc:spChg>
      </pc:sldChg>
      <pc:sldChg chg="setBg">
        <pc:chgData name="Dan Moore" userId="432a1231-f1bc-48da-b3ef-5b1092c905eb" providerId="ADAL" clId="{5DFDF105-2702-48F9-962A-B003707D7E04}" dt="2022-06-27T19:57:43.777" v="991"/>
        <pc:sldMkLst>
          <pc:docMk/>
          <pc:sldMk cId="3799475860" sldId="2147469600"/>
        </pc:sldMkLst>
      </pc:sldChg>
      <pc:sldChg chg="setBg">
        <pc:chgData name="Dan Moore" userId="432a1231-f1bc-48da-b3ef-5b1092c905eb" providerId="ADAL" clId="{5DFDF105-2702-48F9-962A-B003707D7E04}" dt="2022-06-27T19:57:43.777" v="991"/>
        <pc:sldMkLst>
          <pc:docMk/>
          <pc:sldMk cId="2586040291" sldId="2147469605"/>
        </pc:sldMkLst>
      </pc:sldChg>
      <pc:sldChg chg="modSp mod setBg">
        <pc:chgData name="Dan Moore" userId="432a1231-f1bc-48da-b3ef-5b1092c905eb" providerId="ADAL" clId="{5DFDF105-2702-48F9-962A-B003707D7E04}" dt="2022-06-27T19:57:43.777" v="991"/>
        <pc:sldMkLst>
          <pc:docMk/>
          <pc:sldMk cId="1117014756" sldId="2147469609"/>
        </pc:sldMkLst>
        <pc:spChg chg="mod">
          <ac:chgData name="Dan Moore" userId="432a1231-f1bc-48da-b3ef-5b1092c905eb" providerId="ADAL" clId="{5DFDF105-2702-48F9-962A-B003707D7E04}" dt="2022-06-27T19:19:32.804" v="331" actId="27636"/>
          <ac:spMkLst>
            <pc:docMk/>
            <pc:sldMk cId="1117014756" sldId="2147469609"/>
            <ac:spMk id="2" creationId="{E75AA307-FFB4-61C0-9625-C40AD7AE3A44}"/>
          </ac:spMkLst>
        </pc:spChg>
      </pc:sldChg>
      <pc:sldChg chg="addSp delSp modSp mod setBg modClrScheme chgLayout">
        <pc:chgData name="Dan Moore" userId="432a1231-f1bc-48da-b3ef-5b1092c905eb" providerId="ADAL" clId="{5DFDF105-2702-48F9-962A-B003707D7E04}" dt="2022-06-27T19:57:43.777" v="991"/>
        <pc:sldMkLst>
          <pc:docMk/>
          <pc:sldMk cId="3725804100" sldId="2147469616"/>
        </pc:sldMkLst>
        <pc:spChg chg="add del mod ord">
          <ac:chgData name="Dan Moore" userId="432a1231-f1bc-48da-b3ef-5b1092c905eb" providerId="ADAL" clId="{5DFDF105-2702-48F9-962A-B003707D7E04}" dt="2022-06-27T19:33:22.453" v="531" actId="478"/>
          <ac:spMkLst>
            <pc:docMk/>
            <pc:sldMk cId="3725804100" sldId="2147469616"/>
            <ac:spMk id="2" creationId="{1FBE218B-2ECC-B618-4718-270EFD16A910}"/>
          </ac:spMkLst>
        </pc:spChg>
        <pc:spChg chg="del mod ord">
          <ac:chgData name="Dan Moore" userId="432a1231-f1bc-48da-b3ef-5b1092c905eb" providerId="ADAL" clId="{5DFDF105-2702-48F9-962A-B003707D7E04}" dt="2022-06-27T19:33:21.183" v="530" actId="478"/>
          <ac:spMkLst>
            <pc:docMk/>
            <pc:sldMk cId="3725804100" sldId="2147469616"/>
            <ac:spMk id="4" creationId="{DC69EF0C-5A66-449F-7526-ED8C975AFA2E}"/>
          </ac:spMkLst>
        </pc:spChg>
        <pc:spChg chg="mod ord">
          <ac:chgData name="Dan Moore" userId="432a1231-f1bc-48da-b3ef-5b1092c905eb" providerId="ADAL" clId="{5DFDF105-2702-48F9-962A-B003707D7E04}" dt="2022-06-27T19:33:16.826" v="529" actId="700"/>
          <ac:spMkLst>
            <pc:docMk/>
            <pc:sldMk cId="3725804100" sldId="2147469616"/>
            <ac:spMk id="5" creationId="{966BE908-330D-8850-3E47-D2E52A2B7145}"/>
          </ac:spMkLst>
        </pc:spChg>
        <pc:spChg chg="del mod ord">
          <ac:chgData name="Dan Moore" userId="432a1231-f1bc-48da-b3ef-5b1092c905eb" providerId="ADAL" clId="{5DFDF105-2702-48F9-962A-B003707D7E04}" dt="2022-06-27T19:33:16.826" v="529" actId="700"/>
          <ac:spMkLst>
            <pc:docMk/>
            <pc:sldMk cId="3725804100" sldId="2147469616"/>
            <ac:spMk id="6" creationId="{D04F47EA-CB23-53B2-8F98-088D9FC2FCFC}"/>
          </ac:spMkLst>
        </pc:spChg>
      </pc:sldChg>
      <pc:sldChg chg="addSp delSp modSp mod setBg">
        <pc:chgData name="Dan Moore" userId="432a1231-f1bc-48da-b3ef-5b1092c905eb" providerId="ADAL" clId="{5DFDF105-2702-48F9-962A-B003707D7E04}" dt="2022-06-27T19:57:43.777" v="991"/>
        <pc:sldMkLst>
          <pc:docMk/>
          <pc:sldMk cId="4229963047" sldId="2147469617"/>
        </pc:sldMkLst>
        <pc:spChg chg="del">
          <ac:chgData name="Dan Moore" userId="432a1231-f1bc-48da-b3ef-5b1092c905eb" providerId="ADAL" clId="{5DFDF105-2702-48F9-962A-B003707D7E04}" dt="2022-06-27T19:34:03.372" v="532" actId="478"/>
          <ac:spMkLst>
            <pc:docMk/>
            <pc:sldMk cId="4229963047" sldId="2147469617"/>
            <ac:spMk id="4" creationId="{3E71A268-8E94-1E3E-66D5-0E37CBE8258B}"/>
          </ac:spMkLst>
        </pc:spChg>
        <pc:spChg chg="mod">
          <ac:chgData name="Dan Moore" userId="432a1231-f1bc-48da-b3ef-5b1092c905eb" providerId="ADAL" clId="{5DFDF105-2702-48F9-962A-B003707D7E04}" dt="2022-06-27T19:37:08.332" v="571" actId="20577"/>
          <ac:spMkLst>
            <pc:docMk/>
            <pc:sldMk cId="4229963047" sldId="2147469617"/>
            <ac:spMk id="5" creationId="{A5FE043D-9499-A4F8-E98C-573DF1C5210E}"/>
          </ac:spMkLst>
        </pc:spChg>
        <pc:spChg chg="mod">
          <ac:chgData name="Dan Moore" userId="432a1231-f1bc-48da-b3ef-5b1092c905eb" providerId="ADAL" clId="{5DFDF105-2702-48F9-962A-B003707D7E04}" dt="2022-06-27T19:45:13.085" v="777" actId="948"/>
          <ac:spMkLst>
            <pc:docMk/>
            <pc:sldMk cId="4229963047" sldId="2147469617"/>
            <ac:spMk id="6" creationId="{CBF34873-A3B9-F104-E9F3-9993E32D1909}"/>
          </ac:spMkLst>
        </pc:spChg>
        <pc:spChg chg="add mod">
          <ac:chgData name="Dan Moore" userId="432a1231-f1bc-48da-b3ef-5b1092c905eb" providerId="ADAL" clId="{5DFDF105-2702-48F9-962A-B003707D7E04}" dt="2022-06-27T19:45:09.079" v="776" actId="948"/>
          <ac:spMkLst>
            <pc:docMk/>
            <pc:sldMk cId="4229963047" sldId="2147469617"/>
            <ac:spMk id="7" creationId="{F7151996-3637-1E34-AF40-F3DED72F3E3A}"/>
          </ac:spMkLst>
        </pc:spChg>
        <pc:spChg chg="add mod">
          <ac:chgData name="Dan Moore" userId="432a1231-f1bc-48da-b3ef-5b1092c905eb" providerId="ADAL" clId="{5DFDF105-2702-48F9-962A-B003707D7E04}" dt="2022-06-27T19:45:04.423" v="775" actId="948"/>
          <ac:spMkLst>
            <pc:docMk/>
            <pc:sldMk cId="4229963047" sldId="2147469617"/>
            <ac:spMk id="8" creationId="{DE666A2F-A972-A729-5692-EAAED0E64737}"/>
          </ac:spMkLst>
        </pc:spChg>
      </pc:sldChg>
      <pc:sldChg chg="modSp del mod">
        <pc:chgData name="Dan Moore" userId="432a1231-f1bc-48da-b3ef-5b1092c905eb" providerId="ADAL" clId="{5DFDF105-2702-48F9-962A-B003707D7E04}" dt="2022-06-27T19:45:28.045" v="778" actId="47"/>
        <pc:sldMkLst>
          <pc:docMk/>
          <pc:sldMk cId="1212369767" sldId="2147469619"/>
        </pc:sldMkLst>
        <pc:spChg chg="mod">
          <ac:chgData name="Dan Moore" userId="432a1231-f1bc-48da-b3ef-5b1092c905eb" providerId="ADAL" clId="{5DFDF105-2702-48F9-962A-B003707D7E04}" dt="2022-06-27T19:19:32.773" v="325" actId="27636"/>
          <ac:spMkLst>
            <pc:docMk/>
            <pc:sldMk cId="1212369767" sldId="2147469619"/>
            <ac:spMk id="6" creationId="{A32E0138-EAD8-C795-C594-66338484A1EB}"/>
          </ac:spMkLst>
        </pc:spChg>
      </pc:sldChg>
      <pc:sldChg chg="addSp delSp modSp mod setBg modClrScheme chgLayout">
        <pc:chgData name="Dan Moore" userId="432a1231-f1bc-48da-b3ef-5b1092c905eb" providerId="ADAL" clId="{5DFDF105-2702-48F9-962A-B003707D7E04}" dt="2022-06-27T19:57:43.777" v="991"/>
        <pc:sldMkLst>
          <pc:docMk/>
          <pc:sldMk cId="2857144471" sldId="2147469620"/>
        </pc:sldMkLst>
        <pc:spChg chg="add del mod ord">
          <ac:chgData name="Dan Moore" userId="432a1231-f1bc-48da-b3ef-5b1092c905eb" providerId="ADAL" clId="{5DFDF105-2702-48F9-962A-B003707D7E04}" dt="2022-06-27T19:45:42.156" v="782" actId="478"/>
          <ac:spMkLst>
            <pc:docMk/>
            <pc:sldMk cId="2857144471" sldId="2147469620"/>
            <ac:spMk id="2" creationId="{274CF5D1-7F3C-372A-65E5-4FDFD5D6E6B3}"/>
          </ac:spMkLst>
        </pc:spChg>
        <pc:spChg chg="del mod ord">
          <ac:chgData name="Dan Moore" userId="432a1231-f1bc-48da-b3ef-5b1092c905eb" providerId="ADAL" clId="{5DFDF105-2702-48F9-962A-B003707D7E04}" dt="2022-06-27T19:45:43.848" v="783" actId="478"/>
          <ac:spMkLst>
            <pc:docMk/>
            <pc:sldMk cId="2857144471" sldId="2147469620"/>
            <ac:spMk id="4" creationId="{58452BC6-FB75-5443-655B-CA36E8A4FAA4}"/>
          </ac:spMkLst>
        </pc:spChg>
        <pc:spChg chg="add del mod ord">
          <ac:chgData name="Dan Moore" userId="432a1231-f1bc-48da-b3ef-5b1092c905eb" providerId="ADAL" clId="{5DFDF105-2702-48F9-962A-B003707D7E04}" dt="2022-06-27T19:45:39.963" v="781" actId="478"/>
          <ac:spMkLst>
            <pc:docMk/>
            <pc:sldMk cId="2857144471" sldId="2147469620"/>
            <ac:spMk id="5" creationId="{60403E24-BE3E-0145-BAF5-A1C067FDB465}"/>
          </ac:spMkLst>
        </pc:spChg>
        <pc:spChg chg="del mod ord">
          <ac:chgData name="Dan Moore" userId="432a1231-f1bc-48da-b3ef-5b1092c905eb" providerId="ADAL" clId="{5DFDF105-2702-48F9-962A-B003707D7E04}" dt="2022-06-27T19:45:36.129" v="779" actId="700"/>
          <ac:spMkLst>
            <pc:docMk/>
            <pc:sldMk cId="2857144471" sldId="2147469620"/>
            <ac:spMk id="6" creationId="{D6B864DF-D0DD-E20A-DE86-8CB61C100B76}"/>
          </ac:spMkLst>
        </pc:spChg>
        <pc:spChg chg="add del mod">
          <ac:chgData name="Dan Moore" userId="432a1231-f1bc-48da-b3ef-5b1092c905eb" providerId="ADAL" clId="{5DFDF105-2702-48F9-962A-B003707D7E04}" dt="2022-06-27T19:45:39.963" v="781" actId="478"/>
          <ac:spMkLst>
            <pc:docMk/>
            <pc:sldMk cId="2857144471" sldId="2147469620"/>
            <ac:spMk id="7" creationId="{843AF30F-EAE9-DB8D-C045-20DC083B0012}"/>
          </ac:spMkLst>
        </pc:spChg>
      </pc:sldChg>
      <pc:sldChg chg="setBg">
        <pc:chgData name="Dan Moore" userId="432a1231-f1bc-48da-b3ef-5b1092c905eb" providerId="ADAL" clId="{5DFDF105-2702-48F9-962A-B003707D7E04}" dt="2022-06-27T19:57:43.777" v="991"/>
        <pc:sldMkLst>
          <pc:docMk/>
          <pc:sldMk cId="2454618038" sldId="2147470023"/>
        </pc:sldMkLst>
      </pc:sldChg>
      <pc:sldChg chg="addSp delSp mod setBg">
        <pc:chgData name="Dan Moore" userId="432a1231-f1bc-48da-b3ef-5b1092c905eb" providerId="ADAL" clId="{5DFDF105-2702-48F9-962A-B003707D7E04}" dt="2022-06-27T19:58:12.634" v="993" actId="478"/>
        <pc:sldMkLst>
          <pc:docMk/>
          <pc:sldMk cId="1038962183" sldId="2147470184"/>
        </pc:sldMkLst>
        <pc:picChg chg="add del">
          <ac:chgData name="Dan Moore" userId="432a1231-f1bc-48da-b3ef-5b1092c905eb" providerId="ADAL" clId="{5DFDF105-2702-48F9-962A-B003707D7E04}" dt="2022-06-27T19:58:12.634" v="993" actId="478"/>
          <ac:picMkLst>
            <pc:docMk/>
            <pc:sldMk cId="1038962183" sldId="2147470184"/>
            <ac:picMk id="5" creationId="{9C83AD29-F958-4EB9-AD1C-17DD552C9F7A}"/>
          </ac:picMkLst>
        </pc:picChg>
      </pc:sldChg>
      <pc:sldChg chg="setBg">
        <pc:chgData name="Dan Moore" userId="432a1231-f1bc-48da-b3ef-5b1092c905eb" providerId="ADAL" clId="{5DFDF105-2702-48F9-962A-B003707D7E04}" dt="2022-06-27T19:57:43.777" v="991"/>
        <pc:sldMkLst>
          <pc:docMk/>
          <pc:sldMk cId="2526638429" sldId="2147470185"/>
        </pc:sldMkLst>
      </pc:sldChg>
      <pc:sldChg chg="setBg">
        <pc:chgData name="Dan Moore" userId="432a1231-f1bc-48da-b3ef-5b1092c905eb" providerId="ADAL" clId="{5DFDF105-2702-48F9-962A-B003707D7E04}" dt="2022-06-27T19:57:43.777" v="991"/>
        <pc:sldMkLst>
          <pc:docMk/>
          <pc:sldMk cId="429378152" sldId="2147470186"/>
        </pc:sldMkLst>
      </pc:sldChg>
      <pc:sldChg chg="modSp mod setBg">
        <pc:chgData name="Dan Moore" userId="432a1231-f1bc-48da-b3ef-5b1092c905eb" providerId="ADAL" clId="{5DFDF105-2702-48F9-962A-B003707D7E04}" dt="2022-06-27T19:57:43.777" v="991"/>
        <pc:sldMkLst>
          <pc:docMk/>
          <pc:sldMk cId="1229434402" sldId="2147470187"/>
        </pc:sldMkLst>
        <pc:spChg chg="mod">
          <ac:chgData name="Dan Moore" userId="432a1231-f1bc-48da-b3ef-5b1092c905eb" providerId="ADAL" clId="{5DFDF105-2702-48F9-962A-B003707D7E04}" dt="2022-06-27T19:19:32.804" v="330" actId="27636"/>
          <ac:spMkLst>
            <pc:docMk/>
            <pc:sldMk cId="1229434402" sldId="2147470187"/>
            <ac:spMk id="5" creationId="{B9B142C6-67F5-ADCB-EC38-0C83CAA5ABD1}"/>
          </ac:spMkLst>
        </pc:spChg>
      </pc:sldChg>
      <pc:sldChg chg="modSp mod setBg">
        <pc:chgData name="Dan Moore" userId="432a1231-f1bc-48da-b3ef-5b1092c905eb" providerId="ADAL" clId="{5DFDF105-2702-48F9-962A-B003707D7E04}" dt="2022-06-27T19:57:43.777" v="991"/>
        <pc:sldMkLst>
          <pc:docMk/>
          <pc:sldMk cId="1151731301" sldId="2147470188"/>
        </pc:sldMkLst>
        <pc:spChg chg="mod">
          <ac:chgData name="Dan Moore" userId="432a1231-f1bc-48da-b3ef-5b1092c905eb" providerId="ADAL" clId="{5DFDF105-2702-48F9-962A-B003707D7E04}" dt="2022-06-27T19:19:32.820" v="332" actId="27636"/>
          <ac:spMkLst>
            <pc:docMk/>
            <pc:sldMk cId="1151731301" sldId="2147470188"/>
            <ac:spMk id="2" creationId="{18BE0E10-DC8B-2E87-115C-16CAB558BB86}"/>
          </ac:spMkLst>
        </pc:spChg>
      </pc:sldChg>
      <pc:sldChg chg="setBg">
        <pc:chgData name="Dan Moore" userId="432a1231-f1bc-48da-b3ef-5b1092c905eb" providerId="ADAL" clId="{5DFDF105-2702-48F9-962A-B003707D7E04}" dt="2022-06-27T19:57:43.777" v="991"/>
        <pc:sldMkLst>
          <pc:docMk/>
          <pc:sldMk cId="2996763583" sldId="2147470189"/>
        </pc:sldMkLst>
      </pc:sldChg>
      <pc:sldChg chg="modSp mod setBg">
        <pc:chgData name="Dan Moore" userId="432a1231-f1bc-48da-b3ef-5b1092c905eb" providerId="ADAL" clId="{5DFDF105-2702-48F9-962A-B003707D7E04}" dt="2022-06-27T19:57:43.777" v="991"/>
        <pc:sldMkLst>
          <pc:docMk/>
          <pc:sldMk cId="1679778013" sldId="2147470190"/>
        </pc:sldMkLst>
        <pc:spChg chg="mod">
          <ac:chgData name="Dan Moore" userId="432a1231-f1bc-48da-b3ef-5b1092c905eb" providerId="ADAL" clId="{5DFDF105-2702-48F9-962A-B003707D7E04}" dt="2022-06-27T19:19:32.851" v="337" actId="27636"/>
          <ac:spMkLst>
            <pc:docMk/>
            <pc:sldMk cId="1679778013" sldId="2147470190"/>
            <ac:spMk id="2" creationId="{E75AA307-FFB4-61C0-9625-C40AD7AE3A44}"/>
          </ac:spMkLst>
        </pc:spChg>
      </pc:sldChg>
      <pc:sldChg chg="modSp mod setBg">
        <pc:chgData name="Dan Moore" userId="432a1231-f1bc-48da-b3ef-5b1092c905eb" providerId="ADAL" clId="{5DFDF105-2702-48F9-962A-B003707D7E04}" dt="2022-06-27T19:57:43.777" v="991"/>
        <pc:sldMkLst>
          <pc:docMk/>
          <pc:sldMk cId="3558894971" sldId="2147470191"/>
        </pc:sldMkLst>
        <pc:spChg chg="mod">
          <ac:chgData name="Dan Moore" userId="432a1231-f1bc-48da-b3ef-5b1092c905eb" providerId="ADAL" clId="{5DFDF105-2702-48F9-962A-B003707D7E04}" dt="2022-06-27T19:19:32.851" v="336" actId="27636"/>
          <ac:spMkLst>
            <pc:docMk/>
            <pc:sldMk cId="3558894971" sldId="2147470191"/>
            <ac:spMk id="2" creationId="{18BE0E10-DC8B-2E87-115C-16CAB558BB86}"/>
          </ac:spMkLst>
        </pc:spChg>
      </pc:sldChg>
      <pc:sldChg chg="modSp mod setBg">
        <pc:chgData name="Dan Moore" userId="432a1231-f1bc-48da-b3ef-5b1092c905eb" providerId="ADAL" clId="{5DFDF105-2702-48F9-962A-B003707D7E04}" dt="2022-06-27T19:57:43.777" v="991"/>
        <pc:sldMkLst>
          <pc:docMk/>
          <pc:sldMk cId="4053416595" sldId="2147470192"/>
        </pc:sldMkLst>
        <pc:spChg chg="mod">
          <ac:chgData name="Dan Moore" userId="432a1231-f1bc-48da-b3ef-5b1092c905eb" providerId="ADAL" clId="{5DFDF105-2702-48F9-962A-B003707D7E04}" dt="2022-06-27T19:19:32.804" v="329" actId="27636"/>
          <ac:spMkLst>
            <pc:docMk/>
            <pc:sldMk cId="4053416595" sldId="2147470192"/>
            <ac:spMk id="4" creationId="{7D170F9C-A2C8-11DC-ADE7-317AF98BAC57}"/>
          </ac:spMkLst>
        </pc:spChg>
      </pc:sldChg>
      <pc:sldChg chg="setBg">
        <pc:chgData name="Dan Moore" userId="432a1231-f1bc-48da-b3ef-5b1092c905eb" providerId="ADAL" clId="{5DFDF105-2702-48F9-962A-B003707D7E04}" dt="2022-06-27T19:57:43.777" v="991"/>
        <pc:sldMkLst>
          <pc:docMk/>
          <pc:sldMk cId="552015189" sldId="2147470193"/>
        </pc:sldMkLst>
      </pc:sldChg>
      <pc:sldChg chg="modSp mod setBg">
        <pc:chgData name="Dan Moore" userId="432a1231-f1bc-48da-b3ef-5b1092c905eb" providerId="ADAL" clId="{5DFDF105-2702-48F9-962A-B003707D7E04}" dt="2022-06-27T19:57:43.777" v="991"/>
        <pc:sldMkLst>
          <pc:docMk/>
          <pc:sldMk cId="3560447759" sldId="2147470194"/>
        </pc:sldMkLst>
        <pc:spChg chg="mod">
          <ac:chgData name="Dan Moore" userId="432a1231-f1bc-48da-b3ef-5b1092c905eb" providerId="ADAL" clId="{5DFDF105-2702-48F9-962A-B003707D7E04}" dt="2022-06-27T19:19:32.820" v="333" actId="27636"/>
          <ac:spMkLst>
            <pc:docMk/>
            <pc:sldMk cId="3560447759" sldId="2147470194"/>
            <ac:spMk id="3" creationId="{BDFE8C56-AB2A-7CB3-3257-F7CAF3AE4EE1}"/>
          </ac:spMkLst>
        </pc:spChg>
        <pc:spChg chg="mod">
          <ac:chgData name="Dan Moore" userId="432a1231-f1bc-48da-b3ef-5b1092c905eb" providerId="ADAL" clId="{5DFDF105-2702-48F9-962A-B003707D7E04}" dt="2022-06-27T19:32:04.681" v="496" actId="27636"/>
          <ac:spMkLst>
            <pc:docMk/>
            <pc:sldMk cId="3560447759" sldId="2147470194"/>
            <ac:spMk id="4" creationId="{C6785D96-EE53-D965-8B1D-805001832EA6}"/>
          </ac:spMkLst>
        </pc:spChg>
      </pc:sldChg>
      <pc:sldChg chg="modSp mod setBg">
        <pc:chgData name="Dan Moore" userId="432a1231-f1bc-48da-b3ef-5b1092c905eb" providerId="ADAL" clId="{5DFDF105-2702-48F9-962A-B003707D7E04}" dt="2022-06-27T19:57:43.777" v="991"/>
        <pc:sldMkLst>
          <pc:docMk/>
          <pc:sldMk cId="318262416" sldId="2147470195"/>
        </pc:sldMkLst>
        <pc:spChg chg="mod">
          <ac:chgData name="Dan Moore" userId="432a1231-f1bc-48da-b3ef-5b1092c905eb" providerId="ADAL" clId="{5DFDF105-2702-48F9-962A-B003707D7E04}" dt="2022-06-27T19:19:32.820" v="334" actId="27636"/>
          <ac:spMkLst>
            <pc:docMk/>
            <pc:sldMk cId="318262416" sldId="2147470195"/>
            <ac:spMk id="2" creationId="{09AC2A37-E26A-DF43-C84B-ABD4C9F8AB63}"/>
          </ac:spMkLst>
        </pc:spChg>
      </pc:sldChg>
      <pc:sldChg chg="modSp mod setBg">
        <pc:chgData name="Dan Moore" userId="432a1231-f1bc-48da-b3ef-5b1092c905eb" providerId="ADAL" clId="{5DFDF105-2702-48F9-962A-B003707D7E04}" dt="2022-06-27T19:57:43.777" v="991"/>
        <pc:sldMkLst>
          <pc:docMk/>
          <pc:sldMk cId="108184244" sldId="2147470196"/>
        </pc:sldMkLst>
        <pc:spChg chg="mod">
          <ac:chgData name="Dan Moore" userId="432a1231-f1bc-48da-b3ef-5b1092c905eb" providerId="ADAL" clId="{5DFDF105-2702-48F9-962A-B003707D7E04}" dt="2022-06-27T19:19:32.820" v="335" actId="27636"/>
          <ac:spMkLst>
            <pc:docMk/>
            <pc:sldMk cId="108184244" sldId="2147470196"/>
            <ac:spMk id="2" creationId="{5555C0C9-F02B-6F0C-626E-167F030CB2DA}"/>
          </ac:spMkLst>
        </pc:spChg>
      </pc:sldChg>
      <pc:sldMasterChg chg="addSp delSp modSp mod setBg addSldLayout delSldLayout modSldLayout">
        <pc:chgData name="Dan Moore" userId="432a1231-f1bc-48da-b3ef-5b1092c905eb" providerId="ADAL" clId="{5DFDF105-2702-48F9-962A-B003707D7E04}" dt="2022-06-27T20:34:21.758" v="1307" actId="14100"/>
        <pc:sldMasterMkLst>
          <pc:docMk/>
          <pc:sldMasterMk cId="4233822947" sldId="2147483660"/>
        </pc:sldMasterMkLst>
        <pc:spChg chg="mod">
          <ac:chgData name="Dan Moore" userId="432a1231-f1bc-48da-b3ef-5b1092c905eb" providerId="ADAL" clId="{5DFDF105-2702-48F9-962A-B003707D7E04}" dt="2022-06-27T19:30:41.777" v="478" actId="179"/>
          <ac:spMkLst>
            <pc:docMk/>
            <pc:sldMasterMk cId="4233822947" sldId="2147483660"/>
            <ac:spMk id="2" creationId="{A3A2F988-7148-4375-83D8-12EE5EBC7BE0}"/>
          </ac:spMkLst>
        </pc:spChg>
        <pc:spChg chg="add del">
          <ac:chgData name="Dan Moore" userId="432a1231-f1bc-48da-b3ef-5b1092c905eb" providerId="ADAL" clId="{5DFDF105-2702-48F9-962A-B003707D7E04}" dt="2022-06-27T19:19:22.686" v="300" actId="478"/>
          <ac:spMkLst>
            <pc:docMk/>
            <pc:sldMasterMk cId="4233822947" sldId="2147483660"/>
            <ac:spMk id="3" creationId="{F6896238-C5B3-4F3C-97FA-890E1A51A203}"/>
          </ac:spMkLst>
        </pc:spChg>
        <pc:spChg chg="del">
          <ac:chgData name="Dan Moore" userId="432a1231-f1bc-48da-b3ef-5b1092c905eb" providerId="ADAL" clId="{5DFDF105-2702-48F9-962A-B003707D7E04}" dt="2022-06-27T19:15:32.991" v="90" actId="478"/>
          <ac:spMkLst>
            <pc:docMk/>
            <pc:sldMasterMk cId="4233822947" sldId="2147483660"/>
            <ac:spMk id="4" creationId="{1D6E4474-0442-4E4B-9E5B-CA7B3951C1DA}"/>
          </ac:spMkLst>
        </pc:spChg>
        <pc:spChg chg="del">
          <ac:chgData name="Dan Moore" userId="432a1231-f1bc-48da-b3ef-5b1092c905eb" providerId="ADAL" clId="{5DFDF105-2702-48F9-962A-B003707D7E04}" dt="2022-06-27T19:15:31.851" v="89" actId="478"/>
          <ac:spMkLst>
            <pc:docMk/>
            <pc:sldMasterMk cId="4233822947" sldId="2147483660"/>
            <ac:spMk id="5" creationId="{E0626A98-F887-40E1-B9BA-9D93DE90E022}"/>
          </ac:spMkLst>
        </pc:spChg>
        <pc:spChg chg="del">
          <ac:chgData name="Dan Moore" userId="432a1231-f1bc-48da-b3ef-5b1092c905eb" providerId="ADAL" clId="{5DFDF105-2702-48F9-962A-B003707D7E04}" dt="2022-06-27T19:15:24.827" v="84" actId="478"/>
          <ac:spMkLst>
            <pc:docMk/>
            <pc:sldMasterMk cId="4233822947" sldId="2147483660"/>
            <ac:spMk id="6" creationId="{482C8119-73F6-4713-9AD3-3628DCDFB8F2}"/>
          </ac:spMkLst>
        </pc:spChg>
        <pc:spChg chg="del">
          <ac:chgData name="Dan Moore" userId="432a1231-f1bc-48da-b3ef-5b1092c905eb" providerId="ADAL" clId="{5DFDF105-2702-48F9-962A-B003707D7E04}" dt="2022-06-27T19:15:25.660" v="85" actId="478"/>
          <ac:spMkLst>
            <pc:docMk/>
            <pc:sldMasterMk cId="4233822947" sldId="2147483660"/>
            <ac:spMk id="8" creationId="{A6EF5A53-0A64-4CA5-B9C7-1CB97CB5CF1C}"/>
          </ac:spMkLst>
        </pc:spChg>
        <pc:spChg chg="add mod ord">
          <ac:chgData name="Dan Moore" userId="432a1231-f1bc-48da-b3ef-5b1092c905eb" providerId="ADAL" clId="{5DFDF105-2702-48F9-962A-B003707D7E04}" dt="2022-06-27T19:20:20.895" v="398" actId="207"/>
          <ac:spMkLst>
            <pc:docMk/>
            <pc:sldMasterMk cId="4233822947" sldId="2147483660"/>
            <ac:spMk id="10" creationId="{6E86DCB1-5291-0F3E-E83E-10DCE3FA24C5}"/>
          </ac:spMkLst>
        </pc:spChg>
        <pc:spChg chg="del">
          <ac:chgData name="Dan Moore" userId="432a1231-f1bc-48da-b3ef-5b1092c905eb" providerId="ADAL" clId="{5DFDF105-2702-48F9-962A-B003707D7E04}" dt="2022-06-27T19:15:23.878" v="83" actId="478"/>
          <ac:spMkLst>
            <pc:docMk/>
            <pc:sldMasterMk cId="4233822947" sldId="2147483660"/>
            <ac:spMk id="11" creationId="{34ABFBEA-4EB0-4D02-A2C0-1733CD3D6F12}"/>
          </ac:spMkLst>
        </pc:spChg>
        <pc:spChg chg="del">
          <ac:chgData name="Dan Moore" userId="432a1231-f1bc-48da-b3ef-5b1092c905eb" providerId="ADAL" clId="{5DFDF105-2702-48F9-962A-B003707D7E04}" dt="2022-06-27T19:15:29.630" v="88" actId="478"/>
          <ac:spMkLst>
            <pc:docMk/>
            <pc:sldMasterMk cId="4233822947" sldId="2147483660"/>
            <ac:spMk id="12" creationId="{19E083F6-57F4-487B-A766-EA0462B1EED8}"/>
          </ac:spMkLst>
        </pc:spChg>
        <pc:spChg chg="add mod">
          <ac:chgData name="Dan Moore" userId="432a1231-f1bc-48da-b3ef-5b1092c905eb" providerId="ADAL" clId="{5DFDF105-2702-48F9-962A-B003707D7E04}" dt="2022-06-27T19:30:13.996" v="468" actId="1035"/>
          <ac:spMkLst>
            <pc:docMk/>
            <pc:sldMasterMk cId="4233822947" sldId="2147483660"/>
            <ac:spMk id="16" creationId="{A5E80F7E-ED48-9D56-9A78-8EB70625ECAD}"/>
          </ac:spMkLst>
        </pc:spChg>
        <pc:picChg chg="add mod ord modCrop">
          <ac:chgData name="Dan Moore" userId="432a1231-f1bc-48da-b3ef-5b1092c905eb" providerId="ADAL" clId="{5DFDF105-2702-48F9-962A-B003707D7E04}" dt="2022-06-27T19:19:15.866" v="299" actId="167"/>
          <ac:picMkLst>
            <pc:docMk/>
            <pc:sldMasterMk cId="4233822947" sldId="2147483660"/>
            <ac:picMk id="9" creationId="{CCAA1566-FEF6-2FB3-5DB9-CE3B8DF6C6E2}"/>
          </ac:picMkLst>
        </pc:picChg>
        <pc:cxnChg chg="add del mod">
          <ac:chgData name="Dan Moore" userId="432a1231-f1bc-48da-b3ef-5b1092c905eb" providerId="ADAL" clId="{5DFDF105-2702-48F9-962A-B003707D7E04}" dt="2022-06-27T19:29:01.390" v="442" actId="478"/>
          <ac:cxnSpMkLst>
            <pc:docMk/>
            <pc:sldMasterMk cId="4233822947" sldId="2147483660"/>
            <ac:cxnSpMk id="14" creationId="{EEA840FE-165D-1AD6-AB52-277EB97706A8}"/>
          </ac:cxnSpMkLst>
        </pc:cxnChg>
        <pc:cxnChg chg="add mod">
          <ac:chgData name="Dan Moore" userId="432a1231-f1bc-48da-b3ef-5b1092c905eb" providerId="ADAL" clId="{5DFDF105-2702-48F9-962A-B003707D7E04}" dt="2022-06-27T19:29:42.499" v="447" actId="692"/>
          <ac:cxnSpMkLst>
            <pc:docMk/>
            <pc:sldMasterMk cId="4233822947" sldId="2147483660"/>
            <ac:cxnSpMk id="15" creationId="{96814FF3-1406-B4F7-E4D7-5433025F85FA}"/>
          </ac:cxnSpMkLst>
        </pc:cxnChg>
        <pc:sldLayoutChg chg="addSp delSp modSp mod">
          <pc:chgData name="Dan Moore" userId="432a1231-f1bc-48da-b3ef-5b1092c905eb" providerId="ADAL" clId="{5DFDF105-2702-48F9-962A-B003707D7E04}" dt="2022-06-27T19:35:30.163" v="551" actId="6014"/>
          <pc:sldLayoutMkLst>
            <pc:docMk/>
            <pc:sldMasterMk cId="4233822947" sldId="2147483660"/>
            <pc:sldLayoutMk cId="3122981728" sldId="2147483661"/>
          </pc:sldLayoutMkLst>
          <pc:spChg chg="del">
            <ac:chgData name="Dan Moore" userId="432a1231-f1bc-48da-b3ef-5b1092c905eb" providerId="ADAL" clId="{5DFDF105-2702-48F9-962A-B003707D7E04}" dt="2022-06-27T19:11:55.576" v="0" actId="478"/>
            <ac:spMkLst>
              <pc:docMk/>
              <pc:sldMasterMk cId="4233822947" sldId="2147483660"/>
              <pc:sldLayoutMk cId="3122981728" sldId="2147483661"/>
              <ac:spMk id="2" creationId="{078DD129-A8C2-419E-B641-6CC90F50732D}"/>
            </ac:spMkLst>
          </pc:spChg>
          <pc:spChg chg="mod">
            <ac:chgData name="Dan Moore" userId="432a1231-f1bc-48da-b3ef-5b1092c905eb" providerId="ADAL" clId="{5DFDF105-2702-48F9-962A-B003707D7E04}" dt="2022-06-27T19:13:05.833" v="13" actId="1076"/>
            <ac:spMkLst>
              <pc:docMk/>
              <pc:sldMasterMk cId="4233822947" sldId="2147483660"/>
              <pc:sldLayoutMk cId="3122981728" sldId="2147483661"/>
              <ac:spMk id="3" creationId="{D1B33C04-8A23-4499-A6EF-1D190F0FB38E}"/>
            </ac:spMkLst>
          </pc:spChg>
          <pc:spChg chg="del">
            <ac:chgData name="Dan Moore" userId="432a1231-f1bc-48da-b3ef-5b1092c905eb" providerId="ADAL" clId="{5DFDF105-2702-48F9-962A-B003707D7E04}" dt="2022-06-27T19:12:33.419" v="6" actId="478"/>
            <ac:spMkLst>
              <pc:docMk/>
              <pc:sldMasterMk cId="4233822947" sldId="2147483660"/>
              <pc:sldLayoutMk cId="3122981728" sldId="2147483661"/>
              <ac:spMk id="4" creationId="{BEFA99FB-5674-4BC5-949F-8D45EC167511}"/>
            </ac:spMkLst>
          </pc:spChg>
          <pc:spChg chg="del">
            <ac:chgData name="Dan Moore" userId="432a1231-f1bc-48da-b3ef-5b1092c905eb" providerId="ADAL" clId="{5DFDF105-2702-48F9-962A-B003707D7E04}" dt="2022-06-27T19:12:31.685" v="5" actId="478"/>
            <ac:spMkLst>
              <pc:docMk/>
              <pc:sldMasterMk cId="4233822947" sldId="2147483660"/>
              <pc:sldLayoutMk cId="3122981728" sldId="2147483661"/>
              <ac:spMk id="5" creationId="{0763CF93-DD67-4FE2-8083-864693FE8E7B}"/>
            </ac:spMkLst>
          </pc:spChg>
          <pc:spChg chg="del">
            <ac:chgData name="Dan Moore" userId="432a1231-f1bc-48da-b3ef-5b1092c905eb" providerId="ADAL" clId="{5DFDF105-2702-48F9-962A-B003707D7E04}" dt="2022-06-27T19:14:31.937" v="26" actId="478"/>
            <ac:spMkLst>
              <pc:docMk/>
              <pc:sldMasterMk cId="4233822947" sldId="2147483660"/>
              <pc:sldLayoutMk cId="3122981728" sldId="2147483661"/>
              <ac:spMk id="6" creationId="{2F05E934-32B6-44B1-9622-67F30BDA3F3A}"/>
            </ac:spMkLst>
          </pc:spChg>
          <pc:spChg chg="add mod">
            <ac:chgData name="Dan Moore" userId="432a1231-f1bc-48da-b3ef-5b1092c905eb" providerId="ADAL" clId="{5DFDF105-2702-48F9-962A-B003707D7E04}" dt="2022-06-27T19:32:04.612" v="494" actId="179"/>
            <ac:spMkLst>
              <pc:docMk/>
              <pc:sldMasterMk cId="4233822947" sldId="2147483660"/>
              <pc:sldLayoutMk cId="3122981728" sldId="2147483661"/>
              <ac:spMk id="7" creationId="{8B47C41E-EFFF-E0E3-722C-B70B261E7A5B}"/>
            </ac:spMkLst>
          </pc:spChg>
          <pc:spChg chg="add mod ord">
            <ac:chgData name="Dan Moore" userId="432a1231-f1bc-48da-b3ef-5b1092c905eb" providerId="ADAL" clId="{5DFDF105-2702-48F9-962A-B003707D7E04}" dt="2022-06-27T19:15:10.303" v="81" actId="167"/>
            <ac:spMkLst>
              <pc:docMk/>
              <pc:sldMasterMk cId="4233822947" sldId="2147483660"/>
              <pc:sldLayoutMk cId="3122981728" sldId="2147483661"/>
              <ac:spMk id="10" creationId="{52F5A945-6267-D8B6-1596-FC062502C012}"/>
            </ac:spMkLst>
          </pc:spChg>
          <pc:picChg chg="add mod ord modCrop">
            <ac:chgData name="Dan Moore" userId="432a1231-f1bc-48da-b3ef-5b1092c905eb" providerId="ADAL" clId="{5DFDF105-2702-48F9-962A-B003707D7E04}" dt="2022-06-27T19:15:12.137" v="82" actId="167"/>
            <ac:picMkLst>
              <pc:docMk/>
              <pc:sldMasterMk cId="4233822947" sldId="2147483660"/>
              <pc:sldLayoutMk cId="3122981728" sldId="2147483661"/>
              <ac:picMk id="9" creationId="{DC0D9A55-7B95-4CBB-F4C9-A10F2B9702C1}"/>
            </ac:picMkLst>
          </pc:picChg>
        </pc:sldLayoutChg>
        <pc:sldLayoutChg chg="delSp modSp mod setBg">
          <pc:chgData name="Dan Moore" userId="432a1231-f1bc-48da-b3ef-5b1092c905eb" providerId="ADAL" clId="{5DFDF105-2702-48F9-962A-B003707D7E04}" dt="2022-06-27T19:53:06.468" v="894"/>
          <pc:sldLayoutMkLst>
            <pc:docMk/>
            <pc:sldMasterMk cId="4233822947" sldId="2147483660"/>
            <pc:sldLayoutMk cId="3110002700" sldId="2147483662"/>
          </pc:sldLayoutMkLst>
          <pc:spChg chg="del mod">
            <ac:chgData name="Dan Moore" userId="432a1231-f1bc-48da-b3ef-5b1092c905eb" providerId="ADAL" clId="{5DFDF105-2702-48F9-962A-B003707D7E04}" dt="2022-06-27T19:31:53.109" v="493" actId="478"/>
            <ac:spMkLst>
              <pc:docMk/>
              <pc:sldMasterMk cId="4233822947" sldId="2147483660"/>
              <pc:sldLayoutMk cId="3110002700" sldId="2147483662"/>
              <ac:spMk id="3" creationId="{066FB6E8-D956-45B5-9B4A-9D31DF466BED}"/>
            </ac:spMkLst>
          </pc:spChg>
          <pc:spChg chg="del">
            <ac:chgData name="Dan Moore" userId="432a1231-f1bc-48da-b3ef-5b1092c905eb" providerId="ADAL" clId="{5DFDF105-2702-48F9-962A-B003707D7E04}" dt="2022-06-27T19:31:46.459" v="490" actId="478"/>
            <ac:spMkLst>
              <pc:docMk/>
              <pc:sldMasterMk cId="4233822947" sldId="2147483660"/>
              <pc:sldLayoutMk cId="3110002700" sldId="2147483662"/>
              <ac:spMk id="4" creationId="{BECDB9DB-9E62-4292-915C-1DD4134740DB}"/>
            </ac:spMkLst>
          </pc:spChg>
          <pc:spChg chg="del">
            <ac:chgData name="Dan Moore" userId="432a1231-f1bc-48da-b3ef-5b1092c905eb" providerId="ADAL" clId="{5DFDF105-2702-48F9-962A-B003707D7E04}" dt="2022-06-27T19:31:49.196" v="491" actId="478"/>
            <ac:spMkLst>
              <pc:docMk/>
              <pc:sldMasterMk cId="4233822947" sldId="2147483660"/>
              <pc:sldLayoutMk cId="3110002700" sldId="2147483662"/>
              <ac:spMk id="5" creationId="{2BD462F1-BC30-4172-8353-363123A1DB4E}"/>
            </ac:spMkLst>
          </pc:spChg>
          <pc:spChg chg="del">
            <ac:chgData name="Dan Moore" userId="432a1231-f1bc-48da-b3ef-5b1092c905eb" providerId="ADAL" clId="{5DFDF105-2702-48F9-962A-B003707D7E04}" dt="2022-06-27T19:31:50.731" v="492" actId="478"/>
            <ac:spMkLst>
              <pc:docMk/>
              <pc:sldMasterMk cId="4233822947" sldId="2147483660"/>
              <pc:sldLayoutMk cId="3110002700" sldId="2147483662"/>
              <ac:spMk id="6" creationId="{BC92EE8A-96DF-4D7D-B434-778324756D04}"/>
            </ac:spMkLst>
          </pc:spChg>
        </pc:sldLayoutChg>
        <pc:sldLayoutChg chg="addSp delSp modSp mod setBg">
          <pc:chgData name="Dan Moore" userId="432a1231-f1bc-48da-b3ef-5b1092c905eb" providerId="ADAL" clId="{5DFDF105-2702-48F9-962A-B003707D7E04}" dt="2022-06-27T20:25:01.893" v="1110" actId="14100"/>
          <pc:sldLayoutMkLst>
            <pc:docMk/>
            <pc:sldMasterMk cId="4233822947" sldId="2147483660"/>
            <pc:sldLayoutMk cId="2555249261" sldId="2147483663"/>
          </pc:sldLayoutMkLst>
          <pc:spChg chg="del">
            <ac:chgData name="Dan Moore" userId="432a1231-f1bc-48da-b3ef-5b1092c905eb" providerId="ADAL" clId="{5DFDF105-2702-48F9-962A-B003707D7E04}" dt="2022-06-27T19:34:18.172" v="535" actId="478"/>
            <ac:spMkLst>
              <pc:docMk/>
              <pc:sldMasterMk cId="4233822947" sldId="2147483660"/>
              <pc:sldLayoutMk cId="2555249261" sldId="2147483663"/>
              <ac:spMk id="2" creationId="{9328453A-F2B4-4EDB-B8FA-150267BC1A9A}"/>
            </ac:spMkLst>
          </pc:spChg>
          <pc:spChg chg="del">
            <ac:chgData name="Dan Moore" userId="432a1231-f1bc-48da-b3ef-5b1092c905eb" providerId="ADAL" clId="{5DFDF105-2702-48F9-962A-B003707D7E04}" dt="2022-06-27T19:34:19.275" v="536" actId="478"/>
            <ac:spMkLst>
              <pc:docMk/>
              <pc:sldMasterMk cId="4233822947" sldId="2147483660"/>
              <pc:sldLayoutMk cId="2555249261" sldId="2147483663"/>
              <ac:spMk id="3" creationId="{24C46C51-ADF1-48FC-A4D9-38C369E78304}"/>
            </ac:spMkLst>
          </pc:spChg>
          <pc:spChg chg="del">
            <ac:chgData name="Dan Moore" userId="432a1231-f1bc-48da-b3ef-5b1092c905eb" providerId="ADAL" clId="{5DFDF105-2702-48F9-962A-B003707D7E04}" dt="2022-06-27T19:34:16.183" v="534" actId="478"/>
            <ac:spMkLst>
              <pc:docMk/>
              <pc:sldMasterMk cId="4233822947" sldId="2147483660"/>
              <pc:sldLayoutMk cId="2555249261" sldId="2147483663"/>
              <ac:spMk id="4" creationId="{BEC43B56-4DC7-490B-AEFD-55ED1ECFF82E}"/>
            </ac:spMkLst>
          </pc:spChg>
          <pc:spChg chg="del">
            <ac:chgData name="Dan Moore" userId="432a1231-f1bc-48da-b3ef-5b1092c905eb" providerId="ADAL" clId="{5DFDF105-2702-48F9-962A-B003707D7E04}" dt="2022-06-27T19:34:14.431" v="533" actId="478"/>
            <ac:spMkLst>
              <pc:docMk/>
              <pc:sldMasterMk cId="4233822947" sldId="2147483660"/>
              <pc:sldLayoutMk cId="2555249261" sldId="2147483663"/>
              <ac:spMk id="5" creationId="{454738F8-C4B2-41D8-B627-A6DDB24B2D57}"/>
            </ac:spMkLst>
          </pc:spChg>
          <pc:spChg chg="del">
            <ac:chgData name="Dan Moore" userId="432a1231-f1bc-48da-b3ef-5b1092c905eb" providerId="ADAL" clId="{5DFDF105-2702-48F9-962A-B003707D7E04}" dt="2022-06-27T19:47:50.624" v="784" actId="478"/>
            <ac:spMkLst>
              <pc:docMk/>
              <pc:sldMasterMk cId="4233822947" sldId="2147483660"/>
              <pc:sldLayoutMk cId="2555249261" sldId="2147483663"/>
              <ac:spMk id="6" creationId="{C4F43D49-23F8-4C4B-9C30-EDC030EE6F7E}"/>
            </ac:spMkLst>
          </pc:spChg>
          <pc:spChg chg="add mod">
            <ac:chgData name="Dan Moore" userId="432a1231-f1bc-48da-b3ef-5b1092c905eb" providerId="ADAL" clId="{5DFDF105-2702-48F9-962A-B003707D7E04}" dt="2022-06-27T19:56:05.671" v="943" actId="207"/>
            <ac:spMkLst>
              <pc:docMk/>
              <pc:sldMasterMk cId="4233822947" sldId="2147483660"/>
              <pc:sldLayoutMk cId="2555249261" sldId="2147483663"/>
              <ac:spMk id="7" creationId="{16E85894-5565-6086-A8F7-92B40CBDB6B8}"/>
            </ac:spMkLst>
          </pc:spChg>
          <pc:spChg chg="add del">
            <ac:chgData name="Dan Moore" userId="432a1231-f1bc-48da-b3ef-5b1092c905eb" providerId="ADAL" clId="{5DFDF105-2702-48F9-962A-B003707D7E04}" dt="2022-06-27T20:23:54.687" v="1098" actId="11529"/>
            <ac:spMkLst>
              <pc:docMk/>
              <pc:sldMasterMk cId="4233822947" sldId="2147483660"/>
              <pc:sldLayoutMk cId="2555249261" sldId="2147483663"/>
              <ac:spMk id="8" creationId="{80E014B9-4433-C773-9D00-DC933C7A8BAF}"/>
            </ac:spMkLst>
          </pc:spChg>
          <pc:spChg chg="add mod">
            <ac:chgData name="Dan Moore" userId="432a1231-f1bc-48da-b3ef-5b1092c905eb" providerId="ADAL" clId="{5DFDF105-2702-48F9-962A-B003707D7E04}" dt="2022-06-27T20:24:39.060" v="1108" actId="404"/>
            <ac:spMkLst>
              <pc:docMk/>
              <pc:sldMasterMk cId="4233822947" sldId="2147483660"/>
              <pc:sldLayoutMk cId="2555249261" sldId="2147483663"/>
              <ac:spMk id="9" creationId="{ECC5B513-C96F-C847-3460-B30CC6561D4C}"/>
            </ac:spMkLst>
          </pc:spChg>
          <pc:spChg chg="add del">
            <ac:chgData name="Dan Moore" userId="432a1231-f1bc-48da-b3ef-5b1092c905eb" providerId="ADAL" clId="{5DFDF105-2702-48F9-962A-B003707D7E04}" dt="2022-06-27T20:24:59.651" v="1109" actId="11529"/>
            <ac:spMkLst>
              <pc:docMk/>
              <pc:sldMasterMk cId="4233822947" sldId="2147483660"/>
              <pc:sldLayoutMk cId="2555249261" sldId="2147483663"/>
              <ac:spMk id="10" creationId="{6BF81F19-54C6-9FE4-B76F-950A302C934A}"/>
            </ac:spMkLst>
          </pc:spChg>
          <pc:spChg chg="add mod">
            <ac:chgData name="Dan Moore" userId="432a1231-f1bc-48da-b3ef-5b1092c905eb" providerId="ADAL" clId="{5DFDF105-2702-48F9-962A-B003707D7E04}" dt="2022-06-27T20:25:01.893" v="1110" actId="14100"/>
            <ac:spMkLst>
              <pc:docMk/>
              <pc:sldMasterMk cId="4233822947" sldId="2147483660"/>
              <pc:sldLayoutMk cId="2555249261" sldId="2147483663"/>
              <ac:spMk id="11" creationId="{4652622A-A20F-562D-1BAD-CE6697CA50F3}"/>
            </ac:spMkLst>
          </pc:spChg>
        </pc:sldLayoutChg>
        <pc:sldLayoutChg chg="delSp modSp mod setBg">
          <pc:chgData name="Dan Moore" userId="432a1231-f1bc-48da-b3ef-5b1092c905eb" providerId="ADAL" clId="{5DFDF105-2702-48F9-962A-B003707D7E04}" dt="2022-06-27T19:53:06.468" v="894"/>
          <pc:sldLayoutMkLst>
            <pc:docMk/>
            <pc:sldMasterMk cId="4233822947" sldId="2147483660"/>
            <pc:sldLayoutMk cId="2779647317" sldId="2147483664"/>
          </pc:sldLayoutMkLst>
          <pc:spChg chg="mod">
            <ac:chgData name="Dan Moore" userId="432a1231-f1bc-48da-b3ef-5b1092c905eb" providerId="ADAL" clId="{5DFDF105-2702-48F9-962A-B003707D7E04}" dt="2022-06-27T19:48:02.068" v="785" actId="2711"/>
            <ac:spMkLst>
              <pc:docMk/>
              <pc:sldMasterMk cId="4233822947" sldId="2147483660"/>
              <pc:sldLayoutMk cId="2779647317" sldId="2147483664"/>
              <ac:spMk id="3" creationId="{062747A5-C962-477F-89AA-A32385D57996}"/>
            </ac:spMkLst>
          </pc:spChg>
          <pc:spChg chg="mod">
            <ac:chgData name="Dan Moore" userId="432a1231-f1bc-48da-b3ef-5b1092c905eb" providerId="ADAL" clId="{5DFDF105-2702-48F9-962A-B003707D7E04}" dt="2022-06-27T19:48:02.068" v="785" actId="2711"/>
            <ac:spMkLst>
              <pc:docMk/>
              <pc:sldMasterMk cId="4233822947" sldId="2147483660"/>
              <pc:sldLayoutMk cId="2779647317" sldId="2147483664"/>
              <ac:spMk id="4" creationId="{0CD08312-30FC-44D8-B2A9-B5CAAD9F066F}"/>
            </ac:spMkLst>
          </pc:spChg>
          <pc:spChg chg="del">
            <ac:chgData name="Dan Moore" userId="432a1231-f1bc-48da-b3ef-5b1092c905eb" providerId="ADAL" clId="{5DFDF105-2702-48F9-962A-B003707D7E04}" dt="2022-06-27T19:34:49.597" v="543" actId="478"/>
            <ac:spMkLst>
              <pc:docMk/>
              <pc:sldMasterMk cId="4233822947" sldId="2147483660"/>
              <pc:sldLayoutMk cId="2779647317" sldId="2147483664"/>
              <ac:spMk id="5" creationId="{DBED84EB-AF90-4F19-A376-0FE5E50F9EA5}"/>
            </ac:spMkLst>
          </pc:spChg>
          <pc:spChg chg="del">
            <ac:chgData name="Dan Moore" userId="432a1231-f1bc-48da-b3ef-5b1092c905eb" providerId="ADAL" clId="{5DFDF105-2702-48F9-962A-B003707D7E04}" dt="2022-06-27T19:34:46.982" v="541" actId="478"/>
            <ac:spMkLst>
              <pc:docMk/>
              <pc:sldMasterMk cId="4233822947" sldId="2147483660"/>
              <pc:sldLayoutMk cId="2779647317" sldId="2147483664"/>
              <ac:spMk id="6" creationId="{7B838ED0-2789-41E4-A36E-83F92CA2E84B}"/>
            </ac:spMkLst>
          </pc:spChg>
          <pc:spChg chg="del">
            <ac:chgData name="Dan Moore" userId="432a1231-f1bc-48da-b3ef-5b1092c905eb" providerId="ADAL" clId="{5DFDF105-2702-48F9-962A-B003707D7E04}" dt="2022-06-27T19:34:48.016" v="542" actId="478"/>
            <ac:spMkLst>
              <pc:docMk/>
              <pc:sldMasterMk cId="4233822947" sldId="2147483660"/>
              <pc:sldLayoutMk cId="2779647317" sldId="2147483664"/>
              <ac:spMk id="7" creationId="{37221A83-6D60-45F0-9173-5F6D2438BC36}"/>
            </ac:spMkLst>
          </pc:spChg>
        </pc:sldLayoutChg>
        <pc:sldLayoutChg chg="del">
          <pc:chgData name="Dan Moore" userId="432a1231-f1bc-48da-b3ef-5b1092c905eb" providerId="ADAL" clId="{5DFDF105-2702-48F9-962A-B003707D7E04}" dt="2022-06-27T19:34:53.809" v="544" actId="2696"/>
          <pc:sldLayoutMkLst>
            <pc:docMk/>
            <pc:sldMasterMk cId="4233822947" sldId="2147483660"/>
            <pc:sldLayoutMk cId="1235404074" sldId="2147483665"/>
          </pc:sldLayoutMkLst>
        </pc:sldLayoutChg>
        <pc:sldLayoutChg chg="del">
          <pc:chgData name="Dan Moore" userId="432a1231-f1bc-48da-b3ef-5b1092c905eb" providerId="ADAL" clId="{5DFDF105-2702-48F9-962A-B003707D7E04}" dt="2022-06-27T19:34:56.114" v="545" actId="2696"/>
          <pc:sldLayoutMkLst>
            <pc:docMk/>
            <pc:sldMasterMk cId="4233822947" sldId="2147483660"/>
            <pc:sldLayoutMk cId="3803465688" sldId="2147483666"/>
          </pc:sldLayoutMkLst>
        </pc:sldLayoutChg>
        <pc:sldLayoutChg chg="addSp delSp modSp mod setBg">
          <pc:chgData name="Dan Moore" userId="432a1231-f1bc-48da-b3ef-5b1092c905eb" providerId="ADAL" clId="{5DFDF105-2702-48F9-962A-B003707D7E04}" dt="2022-06-27T19:56:12.988" v="945" actId="207"/>
          <pc:sldLayoutMkLst>
            <pc:docMk/>
            <pc:sldMasterMk cId="4233822947" sldId="2147483660"/>
            <pc:sldLayoutMk cId="3046795491" sldId="2147483667"/>
          </pc:sldLayoutMkLst>
          <pc:spChg chg="del">
            <ac:chgData name="Dan Moore" userId="432a1231-f1bc-48da-b3ef-5b1092c905eb" providerId="ADAL" clId="{5DFDF105-2702-48F9-962A-B003707D7E04}" dt="2022-06-27T19:53:52.095" v="905" actId="478"/>
            <ac:spMkLst>
              <pc:docMk/>
              <pc:sldMasterMk cId="4233822947" sldId="2147483660"/>
              <pc:sldLayoutMk cId="3046795491" sldId="2147483667"/>
              <ac:spMk id="2" creationId="{F00AE8D9-9B42-438E-ADA6-CCFE45788460}"/>
            </ac:spMkLst>
          </pc:spChg>
          <pc:spChg chg="del">
            <ac:chgData name="Dan Moore" userId="432a1231-f1bc-48da-b3ef-5b1092c905eb" providerId="ADAL" clId="{5DFDF105-2702-48F9-962A-B003707D7E04}" dt="2022-06-27T19:53:53.328" v="906" actId="478"/>
            <ac:spMkLst>
              <pc:docMk/>
              <pc:sldMasterMk cId="4233822947" sldId="2147483660"/>
              <pc:sldLayoutMk cId="3046795491" sldId="2147483667"/>
              <ac:spMk id="3" creationId="{C4F792B9-A8AF-4E13-8A25-741E89691EFA}"/>
            </ac:spMkLst>
          </pc:spChg>
          <pc:spChg chg="del">
            <ac:chgData name="Dan Moore" userId="432a1231-f1bc-48da-b3ef-5b1092c905eb" providerId="ADAL" clId="{5DFDF105-2702-48F9-962A-B003707D7E04}" dt="2022-06-27T19:53:54.400" v="907" actId="478"/>
            <ac:spMkLst>
              <pc:docMk/>
              <pc:sldMasterMk cId="4233822947" sldId="2147483660"/>
              <pc:sldLayoutMk cId="3046795491" sldId="2147483667"/>
              <ac:spMk id="4" creationId="{533A2CF6-DBC5-4491-B213-B3CD09D3130C}"/>
            </ac:spMkLst>
          </pc:spChg>
          <pc:spChg chg="add mod">
            <ac:chgData name="Dan Moore" userId="432a1231-f1bc-48da-b3ef-5b1092c905eb" providerId="ADAL" clId="{5DFDF105-2702-48F9-962A-B003707D7E04}" dt="2022-06-27T19:56:12.988" v="945" actId="207"/>
            <ac:spMkLst>
              <pc:docMk/>
              <pc:sldMasterMk cId="4233822947" sldId="2147483660"/>
              <pc:sldLayoutMk cId="3046795491" sldId="2147483667"/>
              <ac:spMk id="5" creationId="{EF329FE0-78FC-79FA-DDD7-2C11F29EC1AF}"/>
            </ac:spMkLst>
          </pc:spChg>
        </pc:sldLayoutChg>
        <pc:sldLayoutChg chg="del">
          <pc:chgData name="Dan Moore" userId="432a1231-f1bc-48da-b3ef-5b1092c905eb" providerId="ADAL" clId="{5DFDF105-2702-48F9-962A-B003707D7E04}" dt="2022-06-27T19:34:59.798" v="546" actId="2696"/>
          <pc:sldLayoutMkLst>
            <pc:docMk/>
            <pc:sldMasterMk cId="4233822947" sldId="2147483660"/>
            <pc:sldLayoutMk cId="4243752725" sldId="2147483668"/>
          </pc:sldLayoutMkLst>
        </pc:sldLayoutChg>
        <pc:sldLayoutChg chg="del">
          <pc:chgData name="Dan Moore" userId="432a1231-f1bc-48da-b3ef-5b1092c905eb" providerId="ADAL" clId="{5DFDF105-2702-48F9-962A-B003707D7E04}" dt="2022-06-27T19:35:01.191" v="547" actId="2696"/>
          <pc:sldLayoutMkLst>
            <pc:docMk/>
            <pc:sldMasterMk cId="4233822947" sldId="2147483660"/>
            <pc:sldLayoutMk cId="2733580771" sldId="2147483669"/>
          </pc:sldLayoutMkLst>
        </pc:sldLayoutChg>
        <pc:sldLayoutChg chg="del">
          <pc:chgData name="Dan Moore" userId="432a1231-f1bc-48da-b3ef-5b1092c905eb" providerId="ADAL" clId="{5DFDF105-2702-48F9-962A-B003707D7E04}" dt="2022-06-27T19:35:02.266" v="548" actId="2696"/>
          <pc:sldLayoutMkLst>
            <pc:docMk/>
            <pc:sldMasterMk cId="4233822947" sldId="2147483660"/>
            <pc:sldLayoutMk cId="1624283454" sldId="2147483670"/>
          </pc:sldLayoutMkLst>
        </pc:sldLayoutChg>
        <pc:sldLayoutChg chg="del">
          <pc:chgData name="Dan Moore" userId="432a1231-f1bc-48da-b3ef-5b1092c905eb" providerId="ADAL" clId="{5DFDF105-2702-48F9-962A-B003707D7E04}" dt="2022-06-27T19:35:03.479" v="549" actId="2696"/>
          <pc:sldLayoutMkLst>
            <pc:docMk/>
            <pc:sldMasterMk cId="4233822947" sldId="2147483660"/>
            <pc:sldLayoutMk cId="3175042441" sldId="2147483671"/>
          </pc:sldLayoutMkLst>
        </pc:sldLayoutChg>
        <pc:sldLayoutChg chg="delSp mod setBg">
          <pc:chgData name="Dan Moore" userId="432a1231-f1bc-48da-b3ef-5b1092c905eb" providerId="ADAL" clId="{5DFDF105-2702-48F9-962A-B003707D7E04}" dt="2022-06-27T19:53:46.796" v="904" actId="478"/>
          <pc:sldLayoutMkLst>
            <pc:docMk/>
            <pc:sldMasterMk cId="4233822947" sldId="2147483660"/>
            <pc:sldLayoutMk cId="4099363700" sldId="2147483966"/>
          </pc:sldLayoutMkLst>
          <pc:spChg chg="del">
            <ac:chgData name="Dan Moore" userId="432a1231-f1bc-48da-b3ef-5b1092c905eb" providerId="ADAL" clId="{5DFDF105-2702-48F9-962A-B003707D7E04}" dt="2022-06-27T19:53:46.796" v="904" actId="478"/>
            <ac:spMkLst>
              <pc:docMk/>
              <pc:sldMasterMk cId="4233822947" sldId="2147483660"/>
              <pc:sldLayoutMk cId="4099363700" sldId="2147483966"/>
              <ac:spMk id="3" creationId="{74688679-AB88-4BC4-8D1E-8859723BC1EC}"/>
            </ac:spMkLst>
          </pc:spChg>
          <pc:spChg chg="del">
            <ac:chgData name="Dan Moore" userId="432a1231-f1bc-48da-b3ef-5b1092c905eb" providerId="ADAL" clId="{5DFDF105-2702-48F9-962A-B003707D7E04}" dt="2022-06-27T19:53:46.796" v="904" actId="478"/>
            <ac:spMkLst>
              <pc:docMk/>
              <pc:sldMasterMk cId="4233822947" sldId="2147483660"/>
              <pc:sldLayoutMk cId="4099363700" sldId="2147483966"/>
              <ac:spMk id="4" creationId="{7CBA513E-85DE-4A18-B579-F421D508E030}"/>
            </ac:spMkLst>
          </pc:spChg>
          <pc:spChg chg="del">
            <ac:chgData name="Dan Moore" userId="432a1231-f1bc-48da-b3ef-5b1092c905eb" providerId="ADAL" clId="{5DFDF105-2702-48F9-962A-B003707D7E04}" dt="2022-06-27T19:53:46.796" v="904" actId="478"/>
            <ac:spMkLst>
              <pc:docMk/>
              <pc:sldMasterMk cId="4233822947" sldId="2147483660"/>
              <pc:sldLayoutMk cId="4099363700" sldId="2147483966"/>
              <ac:spMk id="5" creationId="{EC8416CC-268F-4C35-A1B6-84C358EC06F6}"/>
            </ac:spMkLst>
          </pc:spChg>
          <pc:spChg chg="del">
            <ac:chgData name="Dan Moore" userId="432a1231-f1bc-48da-b3ef-5b1092c905eb" providerId="ADAL" clId="{5DFDF105-2702-48F9-962A-B003707D7E04}" dt="2022-06-27T19:53:46.796" v="904" actId="478"/>
            <ac:spMkLst>
              <pc:docMk/>
              <pc:sldMasterMk cId="4233822947" sldId="2147483660"/>
              <pc:sldLayoutMk cId="4099363700" sldId="2147483966"/>
              <ac:spMk id="6" creationId="{AE89808B-E913-439F-98B4-9DB6D4FBEB1B}"/>
            </ac:spMkLst>
          </pc:spChg>
        </pc:sldLayoutChg>
        <pc:sldLayoutChg chg="delSp modSp mod setBg">
          <pc:chgData name="Dan Moore" userId="432a1231-f1bc-48da-b3ef-5b1092c905eb" providerId="ADAL" clId="{5DFDF105-2702-48F9-962A-B003707D7E04}" dt="2022-06-27T19:54:56.166" v="928" actId="207"/>
          <pc:sldLayoutMkLst>
            <pc:docMk/>
            <pc:sldMasterMk cId="4233822947" sldId="2147483660"/>
            <pc:sldLayoutMk cId="1091667351" sldId="2147483967"/>
          </pc:sldLayoutMkLst>
          <pc:spChg chg="del">
            <ac:chgData name="Dan Moore" userId="432a1231-f1bc-48da-b3ef-5b1092c905eb" providerId="ADAL" clId="{5DFDF105-2702-48F9-962A-B003707D7E04}" dt="2022-06-27T19:54:01.883" v="908" actId="478"/>
            <ac:spMkLst>
              <pc:docMk/>
              <pc:sldMasterMk cId="4233822947" sldId="2147483660"/>
              <pc:sldLayoutMk cId="1091667351" sldId="2147483967"/>
              <ac:spMk id="4" creationId="{E68F5420-9D31-7B47-A97E-FAA309E5F411}"/>
            </ac:spMkLst>
          </pc:spChg>
          <pc:spChg chg="mod">
            <ac:chgData name="Dan Moore" userId="432a1231-f1bc-48da-b3ef-5b1092c905eb" providerId="ADAL" clId="{5DFDF105-2702-48F9-962A-B003707D7E04}" dt="2022-06-27T19:54:56.166" v="928" actId="207"/>
            <ac:spMkLst>
              <pc:docMk/>
              <pc:sldMasterMk cId="4233822947" sldId="2147483660"/>
              <pc:sldLayoutMk cId="1091667351" sldId="2147483967"/>
              <ac:spMk id="6" creationId="{00000000-0000-0000-0000-000000000000}"/>
            </ac:spMkLst>
          </pc:spChg>
        </pc:sldLayoutChg>
        <pc:sldLayoutChg chg="delSp modSp mod setBg">
          <pc:chgData name="Dan Moore" userId="432a1231-f1bc-48da-b3ef-5b1092c905eb" providerId="ADAL" clId="{5DFDF105-2702-48F9-962A-B003707D7E04}" dt="2022-06-27T19:55:04.039" v="929" actId="478"/>
          <pc:sldLayoutMkLst>
            <pc:docMk/>
            <pc:sldMasterMk cId="4233822947" sldId="2147483660"/>
            <pc:sldLayoutMk cId="1306011639" sldId="2147483968"/>
          </pc:sldLayoutMkLst>
          <pc:spChg chg="mod">
            <ac:chgData name="Dan Moore" userId="432a1231-f1bc-48da-b3ef-5b1092c905eb" providerId="ADAL" clId="{5DFDF105-2702-48F9-962A-B003707D7E04}" dt="2022-06-27T19:53:16.540" v="895" actId="207"/>
            <ac:spMkLst>
              <pc:docMk/>
              <pc:sldMasterMk cId="4233822947" sldId="2147483660"/>
              <pc:sldLayoutMk cId="1306011639" sldId="2147483968"/>
              <ac:spMk id="2" creationId="{00000000-0000-0000-0000-000000000000}"/>
            </ac:spMkLst>
          </pc:spChg>
          <pc:spChg chg="del">
            <ac:chgData name="Dan Moore" userId="432a1231-f1bc-48da-b3ef-5b1092c905eb" providerId="ADAL" clId="{5DFDF105-2702-48F9-962A-B003707D7E04}" dt="2022-06-27T19:55:04.039" v="929" actId="478"/>
            <ac:spMkLst>
              <pc:docMk/>
              <pc:sldMasterMk cId="4233822947" sldId="2147483660"/>
              <pc:sldLayoutMk cId="1306011639" sldId="2147483968"/>
              <ac:spMk id="3" creationId="{4C516C95-A293-5A47-B131-69A379B3CA29}"/>
            </ac:spMkLst>
          </pc:spChg>
        </pc:sldLayoutChg>
        <pc:sldLayoutChg chg="delSp modSp mod setBg">
          <pc:chgData name="Dan Moore" userId="432a1231-f1bc-48da-b3ef-5b1092c905eb" providerId="ADAL" clId="{5DFDF105-2702-48F9-962A-B003707D7E04}" dt="2022-06-27T19:53:39.829" v="903" actId="1076"/>
          <pc:sldLayoutMkLst>
            <pc:docMk/>
            <pc:sldMasterMk cId="4233822947" sldId="2147483660"/>
            <pc:sldLayoutMk cId="4257734090" sldId="2147483969"/>
          </pc:sldLayoutMkLst>
          <pc:spChg chg="mod">
            <ac:chgData name="Dan Moore" userId="432a1231-f1bc-48da-b3ef-5b1092c905eb" providerId="ADAL" clId="{5DFDF105-2702-48F9-962A-B003707D7E04}" dt="2022-06-27T19:53:39.829" v="903" actId="1076"/>
            <ac:spMkLst>
              <pc:docMk/>
              <pc:sldMasterMk cId="4233822947" sldId="2147483660"/>
              <pc:sldLayoutMk cId="4257734090" sldId="2147483969"/>
              <ac:spMk id="4" creationId="{00000000-0000-0000-0000-000000000000}"/>
            </ac:spMkLst>
          </pc:spChg>
          <pc:spChg chg="del">
            <ac:chgData name="Dan Moore" userId="432a1231-f1bc-48da-b3ef-5b1092c905eb" providerId="ADAL" clId="{5DFDF105-2702-48F9-962A-B003707D7E04}" dt="2022-06-27T19:53:23.525" v="896" actId="478"/>
            <ac:spMkLst>
              <pc:docMk/>
              <pc:sldMasterMk cId="4233822947" sldId="2147483660"/>
              <pc:sldLayoutMk cId="4257734090" sldId="2147483969"/>
              <ac:spMk id="6" creationId="{E60CBD1C-0AFE-4EB9-94D7-943981FE05EE}"/>
            </ac:spMkLst>
          </pc:spChg>
        </pc:sldLayoutChg>
        <pc:sldLayoutChg chg="addSp delSp modSp mod setBg">
          <pc:chgData name="Dan Moore" userId="432a1231-f1bc-48da-b3ef-5b1092c905eb" providerId="ADAL" clId="{5DFDF105-2702-48F9-962A-B003707D7E04}" dt="2022-06-27T19:55:19.166" v="932" actId="207"/>
          <pc:sldLayoutMkLst>
            <pc:docMk/>
            <pc:sldMasterMk cId="4233822947" sldId="2147483660"/>
            <pc:sldLayoutMk cId="1097406432" sldId="2147483970"/>
          </pc:sldLayoutMkLst>
          <pc:spChg chg="del">
            <ac:chgData name="Dan Moore" userId="432a1231-f1bc-48da-b3ef-5b1092c905eb" providerId="ADAL" clId="{5DFDF105-2702-48F9-962A-B003707D7E04}" dt="2022-06-27T19:55:09.509" v="930" actId="478"/>
            <ac:spMkLst>
              <pc:docMk/>
              <pc:sldMasterMk cId="4233822947" sldId="2147483660"/>
              <pc:sldLayoutMk cId="1097406432" sldId="2147483970"/>
              <ac:spMk id="3" creationId="{BDBC305C-A9C3-4278-AFC0-C99DFD80A68A}"/>
            </ac:spMkLst>
          </pc:spChg>
          <pc:spChg chg="add mod">
            <ac:chgData name="Dan Moore" userId="432a1231-f1bc-48da-b3ef-5b1092c905eb" providerId="ADAL" clId="{5DFDF105-2702-48F9-962A-B003707D7E04}" dt="2022-06-27T19:55:19.166" v="932" actId="207"/>
            <ac:spMkLst>
              <pc:docMk/>
              <pc:sldMasterMk cId="4233822947" sldId="2147483660"/>
              <pc:sldLayoutMk cId="1097406432" sldId="2147483970"/>
              <ac:spMk id="4" creationId="{F3794EFB-C74A-3048-A890-DC380EEE7BC0}"/>
            </ac:spMkLst>
          </pc:spChg>
        </pc:sldLayoutChg>
        <pc:sldLayoutChg chg="addSp delSp modSp mod setBg">
          <pc:chgData name="Dan Moore" userId="432a1231-f1bc-48da-b3ef-5b1092c905eb" providerId="ADAL" clId="{5DFDF105-2702-48F9-962A-B003707D7E04}" dt="2022-06-27T19:55:33.203" v="935"/>
          <pc:sldLayoutMkLst>
            <pc:docMk/>
            <pc:sldMasterMk cId="4233822947" sldId="2147483660"/>
            <pc:sldLayoutMk cId="1422187648" sldId="2147483971"/>
          </pc:sldLayoutMkLst>
          <pc:spChg chg="del">
            <ac:chgData name="Dan Moore" userId="432a1231-f1bc-48da-b3ef-5b1092c905eb" providerId="ADAL" clId="{5DFDF105-2702-48F9-962A-B003707D7E04}" dt="2022-06-27T19:55:23.547" v="933" actId="478"/>
            <ac:spMkLst>
              <pc:docMk/>
              <pc:sldMasterMk cId="4233822947" sldId="2147483660"/>
              <pc:sldLayoutMk cId="1422187648" sldId="2147483971"/>
              <ac:spMk id="2" creationId="{DD6BBA0E-F7D2-427C-963D-FBEAB03CD881}"/>
            </ac:spMkLst>
          </pc:spChg>
          <pc:spChg chg="del">
            <ac:chgData name="Dan Moore" userId="432a1231-f1bc-48da-b3ef-5b1092c905eb" providerId="ADAL" clId="{5DFDF105-2702-48F9-962A-B003707D7E04}" dt="2022-06-27T19:55:25.768" v="934" actId="478"/>
            <ac:spMkLst>
              <pc:docMk/>
              <pc:sldMasterMk cId="4233822947" sldId="2147483660"/>
              <pc:sldLayoutMk cId="1422187648" sldId="2147483971"/>
              <ac:spMk id="3" creationId="{14A03040-0C38-47D8-856F-82713EB12CC5}"/>
            </ac:spMkLst>
          </pc:spChg>
          <pc:spChg chg="del mod">
            <ac:chgData name="Dan Moore" userId="432a1231-f1bc-48da-b3ef-5b1092c905eb" providerId="ADAL" clId="{5DFDF105-2702-48F9-962A-B003707D7E04}" dt="2022-06-27T19:49:48.547" v="855" actId="478"/>
            <ac:spMkLst>
              <pc:docMk/>
              <pc:sldMasterMk cId="4233822947" sldId="2147483660"/>
              <pc:sldLayoutMk cId="1422187648" sldId="2147483971"/>
              <ac:spMk id="4" creationId="{4ECE28AD-0ADA-4CBC-BAC6-22FA013BE8BE}"/>
            </ac:spMkLst>
          </pc:spChg>
          <pc:spChg chg="del">
            <ac:chgData name="Dan Moore" userId="432a1231-f1bc-48da-b3ef-5b1092c905eb" providerId="ADAL" clId="{5DFDF105-2702-48F9-962A-B003707D7E04}" dt="2022-06-27T19:49:48.547" v="855" actId="478"/>
            <ac:spMkLst>
              <pc:docMk/>
              <pc:sldMasterMk cId="4233822947" sldId="2147483660"/>
              <pc:sldLayoutMk cId="1422187648" sldId="2147483971"/>
              <ac:spMk id="5" creationId="{FD5F2CFD-409A-43C1-9102-D605C0A032BC}"/>
            </ac:spMkLst>
          </pc:spChg>
          <pc:spChg chg="del mod">
            <ac:chgData name="Dan Moore" userId="432a1231-f1bc-48da-b3ef-5b1092c905eb" providerId="ADAL" clId="{5DFDF105-2702-48F9-962A-B003707D7E04}" dt="2022-06-27T19:49:48.547" v="855" actId="478"/>
            <ac:spMkLst>
              <pc:docMk/>
              <pc:sldMasterMk cId="4233822947" sldId="2147483660"/>
              <pc:sldLayoutMk cId="1422187648" sldId="2147483971"/>
              <ac:spMk id="6" creationId="{4B54AD11-1237-4D97-9922-69CE0690C06B}"/>
            </ac:spMkLst>
          </pc:spChg>
          <pc:spChg chg="add mod">
            <ac:chgData name="Dan Moore" userId="432a1231-f1bc-48da-b3ef-5b1092c905eb" providerId="ADAL" clId="{5DFDF105-2702-48F9-962A-B003707D7E04}" dt="2022-06-27T19:55:33.203" v="935"/>
            <ac:spMkLst>
              <pc:docMk/>
              <pc:sldMasterMk cId="4233822947" sldId="2147483660"/>
              <pc:sldLayoutMk cId="1422187648" sldId="2147483971"/>
              <ac:spMk id="7" creationId="{14BF8EDA-037A-3EC1-DABD-7F8EBE0D4459}"/>
            </ac:spMkLst>
          </pc:spChg>
        </pc:sldLayoutChg>
        <pc:sldLayoutChg chg="addSp delSp modSp mod setBg">
          <pc:chgData name="Dan Moore" userId="432a1231-f1bc-48da-b3ef-5b1092c905eb" providerId="ADAL" clId="{5DFDF105-2702-48F9-962A-B003707D7E04}" dt="2022-06-27T19:55:57.447" v="941" actId="207"/>
          <pc:sldLayoutMkLst>
            <pc:docMk/>
            <pc:sldMasterMk cId="4233822947" sldId="2147483660"/>
            <pc:sldLayoutMk cId="3486731494" sldId="2147483972"/>
          </pc:sldLayoutMkLst>
          <pc:spChg chg="add mod">
            <ac:chgData name="Dan Moore" userId="432a1231-f1bc-48da-b3ef-5b1092c905eb" providerId="ADAL" clId="{5DFDF105-2702-48F9-962A-B003707D7E04}" dt="2022-06-27T19:55:57.447" v="941" actId="207"/>
            <ac:spMkLst>
              <pc:docMk/>
              <pc:sldMasterMk cId="4233822947" sldId="2147483660"/>
              <pc:sldLayoutMk cId="3486731494" sldId="2147483972"/>
              <ac:spMk id="5" creationId="{997211DF-3FD5-6043-ED3C-BAAD7D4D11A4}"/>
            </ac:spMkLst>
          </pc:spChg>
          <pc:spChg chg="del">
            <ac:chgData name="Dan Moore" userId="432a1231-f1bc-48da-b3ef-5b1092c905eb" providerId="ADAL" clId="{5DFDF105-2702-48F9-962A-B003707D7E04}" dt="2022-06-27T19:55:47.074" v="938" actId="478"/>
            <ac:spMkLst>
              <pc:docMk/>
              <pc:sldMasterMk cId="4233822947" sldId="2147483660"/>
              <pc:sldLayoutMk cId="3486731494" sldId="2147483972"/>
              <ac:spMk id="25" creationId="{00000000-0000-0000-0000-000000000000}"/>
            </ac:spMkLst>
          </pc:spChg>
          <pc:spChg chg="mod">
            <ac:chgData name="Dan Moore" userId="432a1231-f1bc-48da-b3ef-5b1092c905eb" providerId="ADAL" clId="{5DFDF105-2702-48F9-962A-B003707D7E04}" dt="2022-06-27T19:55:43.225" v="937" actId="207"/>
            <ac:spMkLst>
              <pc:docMk/>
              <pc:sldMasterMk cId="4233822947" sldId="2147483660"/>
              <pc:sldLayoutMk cId="3486731494" sldId="2147483972"/>
              <ac:spMk id="26" creationId="{00000000-0000-0000-0000-000000000000}"/>
            </ac:spMkLst>
          </pc:spChg>
          <pc:spChg chg="del">
            <ac:chgData name="Dan Moore" userId="432a1231-f1bc-48da-b3ef-5b1092c905eb" providerId="ADAL" clId="{5DFDF105-2702-48F9-962A-B003707D7E04}" dt="2022-06-27T19:55:48.518" v="939" actId="478"/>
            <ac:spMkLst>
              <pc:docMk/>
              <pc:sldMasterMk cId="4233822947" sldId="2147483660"/>
              <pc:sldLayoutMk cId="3486731494" sldId="2147483972"/>
              <ac:spMk id="27" creationId="{00000000-0000-0000-0000-000000000000}"/>
            </ac:spMkLst>
          </pc:spChg>
        </pc:sldLayoutChg>
        <pc:sldLayoutChg chg="delSp modSp add mod modTransition">
          <pc:chgData name="Dan Moore" userId="432a1231-f1bc-48da-b3ef-5b1092c905eb" providerId="ADAL" clId="{5DFDF105-2702-48F9-962A-B003707D7E04}" dt="2022-06-27T20:34:21.758" v="1307" actId="14100"/>
          <pc:sldLayoutMkLst>
            <pc:docMk/>
            <pc:sldMasterMk cId="4233822947" sldId="2147483660"/>
            <pc:sldLayoutMk cId="3730167617" sldId="2147483973"/>
          </pc:sldLayoutMkLst>
          <pc:spChg chg="mod">
            <ac:chgData name="Dan Moore" userId="432a1231-f1bc-48da-b3ef-5b1092c905eb" providerId="ADAL" clId="{5DFDF105-2702-48F9-962A-B003707D7E04}" dt="2022-06-27T20:34:21.758" v="1307" actId="14100"/>
            <ac:spMkLst>
              <pc:docMk/>
              <pc:sldMasterMk cId="4233822947" sldId="2147483660"/>
              <pc:sldLayoutMk cId="3730167617" sldId="2147483973"/>
              <ac:spMk id="9" creationId="{ECC5B513-C96F-C847-3460-B30CC6561D4C}"/>
            </ac:spMkLst>
          </pc:spChg>
          <pc:spChg chg="del">
            <ac:chgData name="Dan Moore" userId="432a1231-f1bc-48da-b3ef-5b1092c905eb" providerId="ADAL" clId="{5DFDF105-2702-48F9-962A-B003707D7E04}" dt="2022-06-27T20:34:15.008" v="1306" actId="478"/>
            <ac:spMkLst>
              <pc:docMk/>
              <pc:sldMasterMk cId="4233822947" sldId="2147483660"/>
              <pc:sldLayoutMk cId="3730167617" sldId="2147483973"/>
              <ac:spMk id="11" creationId="{4652622A-A20F-562D-1BAD-CE6697CA50F3}"/>
            </ac:spMkLst>
          </pc:spChg>
        </pc:sldLayoutChg>
      </pc:sldMasterChg>
      <pc:sldMasterChg chg="delSldLayout modSldLayout">
        <pc:chgData name="Dan Moore" userId="432a1231-f1bc-48da-b3ef-5b1092c905eb" providerId="ADAL" clId="{5DFDF105-2702-48F9-962A-B003707D7E04}" dt="2022-06-27T19:48:49.952" v="794" actId="2696"/>
        <pc:sldMasterMkLst>
          <pc:docMk/>
          <pc:sldMasterMk cId="2098670854" sldId="2147483672"/>
        </pc:sldMasterMkLst>
        <pc:sldLayoutChg chg="del">
          <pc:chgData name="Dan Moore" userId="432a1231-f1bc-48da-b3ef-5b1092c905eb" providerId="ADAL" clId="{5DFDF105-2702-48F9-962A-B003707D7E04}" dt="2022-06-27T19:48:49.952" v="794" actId="2696"/>
          <pc:sldLayoutMkLst>
            <pc:docMk/>
            <pc:sldMasterMk cId="2098670854" sldId="2147483672"/>
            <pc:sldLayoutMk cId="416970814" sldId="2147483673"/>
          </pc:sldLayoutMkLst>
        </pc:sldLayoutChg>
        <pc:sldLayoutChg chg="modSp mod">
          <pc:chgData name="Dan Moore" userId="432a1231-f1bc-48da-b3ef-5b1092c905eb" providerId="ADAL" clId="{5DFDF105-2702-48F9-962A-B003707D7E04}" dt="2022-06-27T19:48:44.588" v="793" actId="20577"/>
          <pc:sldLayoutMkLst>
            <pc:docMk/>
            <pc:sldMasterMk cId="2098670854" sldId="2147483672"/>
            <pc:sldLayoutMk cId="3791977415" sldId="2147483674"/>
          </pc:sldLayoutMkLst>
          <pc:spChg chg="mod">
            <ac:chgData name="Dan Moore" userId="432a1231-f1bc-48da-b3ef-5b1092c905eb" providerId="ADAL" clId="{5DFDF105-2702-48F9-962A-B003707D7E04}" dt="2022-06-27T19:48:44.588" v="793" actId="20577"/>
            <ac:spMkLst>
              <pc:docMk/>
              <pc:sldMasterMk cId="2098670854" sldId="2147483672"/>
              <pc:sldLayoutMk cId="3791977415" sldId="2147483674"/>
              <ac:spMk id="3" creationId="{74688679-AB88-4BC4-8D1E-8859723BC1EC}"/>
            </ac:spMkLst>
          </pc:spChg>
        </pc:sldLayoutChg>
      </pc:sldMasterChg>
      <pc:sldMasterChg chg="delSldLayout">
        <pc:chgData name="Dan Moore" userId="432a1231-f1bc-48da-b3ef-5b1092c905eb" providerId="ADAL" clId="{5DFDF105-2702-48F9-962A-B003707D7E04}" dt="2022-06-27T19:49:03.234" v="822" actId="2696"/>
        <pc:sldMasterMkLst>
          <pc:docMk/>
          <pc:sldMasterMk cId="456565554" sldId="2147483684"/>
        </pc:sldMasterMkLst>
        <pc:sldLayoutChg chg="del">
          <pc:chgData name="Dan Moore" userId="432a1231-f1bc-48da-b3ef-5b1092c905eb" providerId="ADAL" clId="{5DFDF105-2702-48F9-962A-B003707D7E04}" dt="2022-06-27T19:48:57.376" v="795" actId="2696"/>
          <pc:sldLayoutMkLst>
            <pc:docMk/>
            <pc:sldMasterMk cId="456565554" sldId="2147483684"/>
            <pc:sldLayoutMk cId="2466394416" sldId="2147483686"/>
          </pc:sldLayoutMkLst>
        </pc:sldLayoutChg>
        <pc:sldLayoutChg chg="del">
          <pc:chgData name="Dan Moore" userId="432a1231-f1bc-48da-b3ef-5b1092c905eb" providerId="ADAL" clId="{5DFDF105-2702-48F9-962A-B003707D7E04}" dt="2022-06-27T19:48:57.930" v="796" actId="2696"/>
          <pc:sldLayoutMkLst>
            <pc:docMk/>
            <pc:sldMasterMk cId="456565554" sldId="2147483684"/>
            <pc:sldLayoutMk cId="2774653839" sldId="2147483687"/>
          </pc:sldLayoutMkLst>
        </pc:sldLayoutChg>
        <pc:sldLayoutChg chg="del">
          <pc:chgData name="Dan Moore" userId="432a1231-f1bc-48da-b3ef-5b1092c905eb" providerId="ADAL" clId="{5DFDF105-2702-48F9-962A-B003707D7E04}" dt="2022-06-27T19:48:58.331" v="797" actId="2696"/>
          <pc:sldLayoutMkLst>
            <pc:docMk/>
            <pc:sldMasterMk cId="456565554" sldId="2147483684"/>
            <pc:sldLayoutMk cId="198354895" sldId="2147483688"/>
          </pc:sldLayoutMkLst>
        </pc:sldLayoutChg>
        <pc:sldLayoutChg chg="del">
          <pc:chgData name="Dan Moore" userId="432a1231-f1bc-48da-b3ef-5b1092c905eb" providerId="ADAL" clId="{5DFDF105-2702-48F9-962A-B003707D7E04}" dt="2022-06-27T19:48:58.748" v="798" actId="2696"/>
          <pc:sldLayoutMkLst>
            <pc:docMk/>
            <pc:sldMasterMk cId="456565554" sldId="2147483684"/>
            <pc:sldLayoutMk cId="3125292828" sldId="2147483689"/>
          </pc:sldLayoutMkLst>
        </pc:sldLayoutChg>
        <pc:sldLayoutChg chg="del">
          <pc:chgData name="Dan Moore" userId="432a1231-f1bc-48da-b3ef-5b1092c905eb" providerId="ADAL" clId="{5DFDF105-2702-48F9-962A-B003707D7E04}" dt="2022-06-27T19:48:59.081" v="799" actId="2696"/>
          <pc:sldLayoutMkLst>
            <pc:docMk/>
            <pc:sldMasterMk cId="456565554" sldId="2147483684"/>
            <pc:sldLayoutMk cId="4285548106" sldId="2147483690"/>
          </pc:sldLayoutMkLst>
        </pc:sldLayoutChg>
        <pc:sldLayoutChg chg="del">
          <pc:chgData name="Dan Moore" userId="432a1231-f1bc-48da-b3ef-5b1092c905eb" providerId="ADAL" clId="{5DFDF105-2702-48F9-962A-B003707D7E04}" dt="2022-06-27T19:48:59.451" v="800" actId="2696"/>
          <pc:sldLayoutMkLst>
            <pc:docMk/>
            <pc:sldMasterMk cId="456565554" sldId="2147483684"/>
            <pc:sldLayoutMk cId="2797957553" sldId="2147483691"/>
          </pc:sldLayoutMkLst>
        </pc:sldLayoutChg>
        <pc:sldLayoutChg chg="del">
          <pc:chgData name="Dan Moore" userId="432a1231-f1bc-48da-b3ef-5b1092c905eb" providerId="ADAL" clId="{5DFDF105-2702-48F9-962A-B003707D7E04}" dt="2022-06-27T19:48:59.752" v="801" actId="2696"/>
          <pc:sldLayoutMkLst>
            <pc:docMk/>
            <pc:sldMasterMk cId="456565554" sldId="2147483684"/>
            <pc:sldLayoutMk cId="3488951270" sldId="2147483692"/>
          </pc:sldLayoutMkLst>
        </pc:sldLayoutChg>
        <pc:sldLayoutChg chg="del">
          <pc:chgData name="Dan Moore" userId="432a1231-f1bc-48da-b3ef-5b1092c905eb" providerId="ADAL" clId="{5DFDF105-2702-48F9-962A-B003707D7E04}" dt="2022-06-27T19:49:00.021" v="802" actId="2696"/>
          <pc:sldLayoutMkLst>
            <pc:docMk/>
            <pc:sldMasterMk cId="456565554" sldId="2147483684"/>
            <pc:sldLayoutMk cId="1210484695" sldId="2147483693"/>
          </pc:sldLayoutMkLst>
        </pc:sldLayoutChg>
        <pc:sldLayoutChg chg="del">
          <pc:chgData name="Dan Moore" userId="432a1231-f1bc-48da-b3ef-5b1092c905eb" providerId="ADAL" clId="{5DFDF105-2702-48F9-962A-B003707D7E04}" dt="2022-06-27T19:49:00.222" v="803" actId="2696"/>
          <pc:sldLayoutMkLst>
            <pc:docMk/>
            <pc:sldMasterMk cId="456565554" sldId="2147483684"/>
            <pc:sldLayoutMk cId="2384439853" sldId="2147483694"/>
          </pc:sldLayoutMkLst>
        </pc:sldLayoutChg>
        <pc:sldLayoutChg chg="del">
          <pc:chgData name="Dan Moore" userId="432a1231-f1bc-48da-b3ef-5b1092c905eb" providerId="ADAL" clId="{5DFDF105-2702-48F9-962A-B003707D7E04}" dt="2022-06-27T19:49:00.369" v="804" actId="2696"/>
          <pc:sldLayoutMkLst>
            <pc:docMk/>
            <pc:sldMasterMk cId="456565554" sldId="2147483684"/>
            <pc:sldLayoutMk cId="2128891967" sldId="2147483695"/>
          </pc:sldLayoutMkLst>
        </pc:sldLayoutChg>
        <pc:sldLayoutChg chg="del">
          <pc:chgData name="Dan Moore" userId="432a1231-f1bc-48da-b3ef-5b1092c905eb" providerId="ADAL" clId="{5DFDF105-2702-48F9-962A-B003707D7E04}" dt="2022-06-27T19:49:00.523" v="805" actId="2696"/>
          <pc:sldLayoutMkLst>
            <pc:docMk/>
            <pc:sldMasterMk cId="456565554" sldId="2147483684"/>
            <pc:sldLayoutMk cId="2101350436" sldId="2147483696"/>
          </pc:sldLayoutMkLst>
        </pc:sldLayoutChg>
        <pc:sldLayoutChg chg="del">
          <pc:chgData name="Dan Moore" userId="432a1231-f1bc-48da-b3ef-5b1092c905eb" providerId="ADAL" clId="{5DFDF105-2702-48F9-962A-B003707D7E04}" dt="2022-06-27T19:49:00.701" v="806" actId="2696"/>
          <pc:sldLayoutMkLst>
            <pc:docMk/>
            <pc:sldMasterMk cId="456565554" sldId="2147483684"/>
            <pc:sldLayoutMk cId="3777424939" sldId="2147483697"/>
          </pc:sldLayoutMkLst>
        </pc:sldLayoutChg>
        <pc:sldLayoutChg chg="del">
          <pc:chgData name="Dan Moore" userId="432a1231-f1bc-48da-b3ef-5b1092c905eb" providerId="ADAL" clId="{5DFDF105-2702-48F9-962A-B003707D7E04}" dt="2022-06-27T19:49:00.839" v="807" actId="2696"/>
          <pc:sldLayoutMkLst>
            <pc:docMk/>
            <pc:sldMasterMk cId="456565554" sldId="2147483684"/>
            <pc:sldLayoutMk cId="2128885897" sldId="2147483698"/>
          </pc:sldLayoutMkLst>
        </pc:sldLayoutChg>
        <pc:sldLayoutChg chg="del">
          <pc:chgData name="Dan Moore" userId="432a1231-f1bc-48da-b3ef-5b1092c905eb" providerId="ADAL" clId="{5DFDF105-2702-48F9-962A-B003707D7E04}" dt="2022-06-27T19:49:01.008" v="808" actId="2696"/>
          <pc:sldLayoutMkLst>
            <pc:docMk/>
            <pc:sldMasterMk cId="456565554" sldId="2147483684"/>
            <pc:sldLayoutMk cId="1936287983" sldId="2147483699"/>
          </pc:sldLayoutMkLst>
        </pc:sldLayoutChg>
        <pc:sldLayoutChg chg="del">
          <pc:chgData name="Dan Moore" userId="432a1231-f1bc-48da-b3ef-5b1092c905eb" providerId="ADAL" clId="{5DFDF105-2702-48F9-962A-B003707D7E04}" dt="2022-06-27T19:49:01.171" v="809" actId="2696"/>
          <pc:sldLayoutMkLst>
            <pc:docMk/>
            <pc:sldMasterMk cId="456565554" sldId="2147483684"/>
            <pc:sldLayoutMk cId="949742846" sldId="2147483700"/>
          </pc:sldLayoutMkLst>
        </pc:sldLayoutChg>
        <pc:sldLayoutChg chg="del">
          <pc:chgData name="Dan Moore" userId="432a1231-f1bc-48da-b3ef-5b1092c905eb" providerId="ADAL" clId="{5DFDF105-2702-48F9-962A-B003707D7E04}" dt="2022-06-27T19:49:01.325" v="810" actId="2696"/>
          <pc:sldLayoutMkLst>
            <pc:docMk/>
            <pc:sldMasterMk cId="456565554" sldId="2147483684"/>
            <pc:sldLayoutMk cId="2612228341" sldId="2147483701"/>
          </pc:sldLayoutMkLst>
        </pc:sldLayoutChg>
        <pc:sldLayoutChg chg="del">
          <pc:chgData name="Dan Moore" userId="432a1231-f1bc-48da-b3ef-5b1092c905eb" providerId="ADAL" clId="{5DFDF105-2702-48F9-962A-B003707D7E04}" dt="2022-06-27T19:49:01.472" v="811" actId="2696"/>
          <pc:sldLayoutMkLst>
            <pc:docMk/>
            <pc:sldMasterMk cId="456565554" sldId="2147483684"/>
            <pc:sldLayoutMk cId="2265638449" sldId="2147483702"/>
          </pc:sldLayoutMkLst>
        </pc:sldLayoutChg>
        <pc:sldLayoutChg chg="del">
          <pc:chgData name="Dan Moore" userId="432a1231-f1bc-48da-b3ef-5b1092c905eb" providerId="ADAL" clId="{5DFDF105-2702-48F9-962A-B003707D7E04}" dt="2022-06-27T19:49:01.643" v="812" actId="2696"/>
          <pc:sldLayoutMkLst>
            <pc:docMk/>
            <pc:sldMasterMk cId="456565554" sldId="2147483684"/>
            <pc:sldLayoutMk cId="3036192277" sldId="2147483703"/>
          </pc:sldLayoutMkLst>
        </pc:sldLayoutChg>
        <pc:sldLayoutChg chg="del">
          <pc:chgData name="Dan Moore" userId="432a1231-f1bc-48da-b3ef-5b1092c905eb" providerId="ADAL" clId="{5DFDF105-2702-48F9-962A-B003707D7E04}" dt="2022-06-27T19:49:01.805" v="813" actId="2696"/>
          <pc:sldLayoutMkLst>
            <pc:docMk/>
            <pc:sldMasterMk cId="456565554" sldId="2147483684"/>
            <pc:sldLayoutMk cId="2290064879" sldId="2147483704"/>
          </pc:sldLayoutMkLst>
        </pc:sldLayoutChg>
        <pc:sldLayoutChg chg="del">
          <pc:chgData name="Dan Moore" userId="432a1231-f1bc-48da-b3ef-5b1092c905eb" providerId="ADAL" clId="{5DFDF105-2702-48F9-962A-B003707D7E04}" dt="2022-06-27T19:49:01.959" v="814" actId="2696"/>
          <pc:sldLayoutMkLst>
            <pc:docMk/>
            <pc:sldMasterMk cId="456565554" sldId="2147483684"/>
            <pc:sldLayoutMk cId="2142713839" sldId="2147483705"/>
          </pc:sldLayoutMkLst>
        </pc:sldLayoutChg>
        <pc:sldLayoutChg chg="del">
          <pc:chgData name="Dan Moore" userId="432a1231-f1bc-48da-b3ef-5b1092c905eb" providerId="ADAL" clId="{5DFDF105-2702-48F9-962A-B003707D7E04}" dt="2022-06-27T19:49:02.131" v="815" actId="2696"/>
          <pc:sldLayoutMkLst>
            <pc:docMk/>
            <pc:sldMasterMk cId="456565554" sldId="2147483684"/>
            <pc:sldLayoutMk cId="2534688893" sldId="2147483706"/>
          </pc:sldLayoutMkLst>
        </pc:sldLayoutChg>
        <pc:sldLayoutChg chg="del">
          <pc:chgData name="Dan Moore" userId="432a1231-f1bc-48da-b3ef-5b1092c905eb" providerId="ADAL" clId="{5DFDF105-2702-48F9-962A-B003707D7E04}" dt="2022-06-27T19:49:02.273" v="816" actId="2696"/>
          <pc:sldLayoutMkLst>
            <pc:docMk/>
            <pc:sldMasterMk cId="456565554" sldId="2147483684"/>
            <pc:sldLayoutMk cId="780247469" sldId="2147483707"/>
          </pc:sldLayoutMkLst>
        </pc:sldLayoutChg>
        <pc:sldLayoutChg chg="del">
          <pc:chgData name="Dan Moore" userId="432a1231-f1bc-48da-b3ef-5b1092c905eb" providerId="ADAL" clId="{5DFDF105-2702-48F9-962A-B003707D7E04}" dt="2022-06-27T19:49:02.445" v="817" actId="2696"/>
          <pc:sldLayoutMkLst>
            <pc:docMk/>
            <pc:sldMasterMk cId="456565554" sldId="2147483684"/>
            <pc:sldLayoutMk cId="781081177" sldId="2147483708"/>
          </pc:sldLayoutMkLst>
        </pc:sldLayoutChg>
        <pc:sldLayoutChg chg="del">
          <pc:chgData name="Dan Moore" userId="432a1231-f1bc-48da-b3ef-5b1092c905eb" providerId="ADAL" clId="{5DFDF105-2702-48F9-962A-B003707D7E04}" dt="2022-06-27T19:49:02.601" v="818" actId="2696"/>
          <pc:sldLayoutMkLst>
            <pc:docMk/>
            <pc:sldMasterMk cId="456565554" sldId="2147483684"/>
            <pc:sldLayoutMk cId="1339555054" sldId="2147483709"/>
          </pc:sldLayoutMkLst>
        </pc:sldLayoutChg>
        <pc:sldLayoutChg chg="del">
          <pc:chgData name="Dan Moore" userId="432a1231-f1bc-48da-b3ef-5b1092c905eb" providerId="ADAL" clId="{5DFDF105-2702-48F9-962A-B003707D7E04}" dt="2022-06-27T19:49:02.848" v="819" actId="2696"/>
          <pc:sldLayoutMkLst>
            <pc:docMk/>
            <pc:sldMasterMk cId="456565554" sldId="2147483684"/>
            <pc:sldLayoutMk cId="2614888504" sldId="2147483710"/>
          </pc:sldLayoutMkLst>
        </pc:sldLayoutChg>
        <pc:sldLayoutChg chg="del">
          <pc:chgData name="Dan Moore" userId="432a1231-f1bc-48da-b3ef-5b1092c905eb" providerId="ADAL" clId="{5DFDF105-2702-48F9-962A-B003707D7E04}" dt="2022-06-27T19:49:02.917" v="820" actId="2696"/>
          <pc:sldLayoutMkLst>
            <pc:docMk/>
            <pc:sldMasterMk cId="456565554" sldId="2147483684"/>
            <pc:sldLayoutMk cId="3714239997" sldId="2147483711"/>
          </pc:sldLayoutMkLst>
        </pc:sldLayoutChg>
        <pc:sldLayoutChg chg="del">
          <pc:chgData name="Dan Moore" userId="432a1231-f1bc-48da-b3ef-5b1092c905eb" providerId="ADAL" clId="{5DFDF105-2702-48F9-962A-B003707D7E04}" dt="2022-06-27T19:49:03.087" v="821" actId="2696"/>
          <pc:sldLayoutMkLst>
            <pc:docMk/>
            <pc:sldMasterMk cId="456565554" sldId="2147483684"/>
            <pc:sldLayoutMk cId="2978023007" sldId="2147483712"/>
          </pc:sldLayoutMkLst>
        </pc:sldLayoutChg>
        <pc:sldLayoutChg chg="del">
          <pc:chgData name="Dan Moore" userId="432a1231-f1bc-48da-b3ef-5b1092c905eb" providerId="ADAL" clId="{5DFDF105-2702-48F9-962A-B003707D7E04}" dt="2022-06-27T19:49:03.234" v="822" actId="2696"/>
          <pc:sldLayoutMkLst>
            <pc:docMk/>
            <pc:sldMasterMk cId="456565554" sldId="2147483684"/>
            <pc:sldLayoutMk cId="1719624945" sldId="2147483713"/>
          </pc:sldLayoutMkLst>
        </pc:sldLayoutChg>
      </pc:sldMasterChg>
      <pc:sldMasterChg chg="del delSldLayout">
        <pc:chgData name="Dan Moore" userId="432a1231-f1bc-48da-b3ef-5b1092c905eb" providerId="ADAL" clId="{5DFDF105-2702-48F9-962A-B003707D7E04}" dt="2022-06-27T19:49:19.142" v="847" actId="2696"/>
        <pc:sldMasterMkLst>
          <pc:docMk/>
          <pc:sldMasterMk cId="480755092" sldId="2147483715"/>
        </pc:sldMasterMkLst>
        <pc:sldLayoutChg chg="del">
          <pc:chgData name="Dan Moore" userId="432a1231-f1bc-48da-b3ef-5b1092c905eb" providerId="ADAL" clId="{5DFDF105-2702-48F9-962A-B003707D7E04}" dt="2022-06-27T19:49:19.041" v="823" actId="2696"/>
          <pc:sldLayoutMkLst>
            <pc:docMk/>
            <pc:sldMasterMk cId="480755092" sldId="2147483715"/>
            <pc:sldLayoutMk cId="4102651898" sldId="2147483716"/>
          </pc:sldLayoutMkLst>
        </pc:sldLayoutChg>
        <pc:sldLayoutChg chg="del">
          <pc:chgData name="Dan Moore" userId="432a1231-f1bc-48da-b3ef-5b1092c905eb" providerId="ADAL" clId="{5DFDF105-2702-48F9-962A-B003707D7E04}" dt="2022-06-27T19:49:19.041" v="824" actId="2696"/>
          <pc:sldLayoutMkLst>
            <pc:docMk/>
            <pc:sldMasterMk cId="480755092" sldId="2147483715"/>
            <pc:sldLayoutMk cId="4068902161" sldId="2147483717"/>
          </pc:sldLayoutMkLst>
        </pc:sldLayoutChg>
        <pc:sldLayoutChg chg="del">
          <pc:chgData name="Dan Moore" userId="432a1231-f1bc-48da-b3ef-5b1092c905eb" providerId="ADAL" clId="{5DFDF105-2702-48F9-962A-B003707D7E04}" dt="2022-06-27T19:49:19.041" v="825" actId="2696"/>
          <pc:sldLayoutMkLst>
            <pc:docMk/>
            <pc:sldMasterMk cId="480755092" sldId="2147483715"/>
            <pc:sldLayoutMk cId="1067511923" sldId="2147483718"/>
          </pc:sldLayoutMkLst>
        </pc:sldLayoutChg>
        <pc:sldLayoutChg chg="del">
          <pc:chgData name="Dan Moore" userId="432a1231-f1bc-48da-b3ef-5b1092c905eb" providerId="ADAL" clId="{5DFDF105-2702-48F9-962A-B003707D7E04}" dt="2022-06-27T19:49:19.057" v="826" actId="2696"/>
          <pc:sldLayoutMkLst>
            <pc:docMk/>
            <pc:sldMasterMk cId="480755092" sldId="2147483715"/>
            <pc:sldLayoutMk cId="2821685767" sldId="2147483719"/>
          </pc:sldLayoutMkLst>
        </pc:sldLayoutChg>
        <pc:sldLayoutChg chg="del">
          <pc:chgData name="Dan Moore" userId="432a1231-f1bc-48da-b3ef-5b1092c905eb" providerId="ADAL" clId="{5DFDF105-2702-48F9-962A-B003707D7E04}" dt="2022-06-27T19:49:19.057" v="827" actId="2696"/>
          <pc:sldLayoutMkLst>
            <pc:docMk/>
            <pc:sldMasterMk cId="480755092" sldId="2147483715"/>
            <pc:sldLayoutMk cId="309500393" sldId="2147483720"/>
          </pc:sldLayoutMkLst>
        </pc:sldLayoutChg>
        <pc:sldLayoutChg chg="del">
          <pc:chgData name="Dan Moore" userId="432a1231-f1bc-48da-b3ef-5b1092c905eb" providerId="ADAL" clId="{5DFDF105-2702-48F9-962A-B003707D7E04}" dt="2022-06-27T19:49:19.057" v="828" actId="2696"/>
          <pc:sldLayoutMkLst>
            <pc:docMk/>
            <pc:sldMasterMk cId="480755092" sldId="2147483715"/>
            <pc:sldLayoutMk cId="1537749588" sldId="2147483721"/>
          </pc:sldLayoutMkLst>
        </pc:sldLayoutChg>
        <pc:sldLayoutChg chg="del">
          <pc:chgData name="Dan Moore" userId="432a1231-f1bc-48da-b3ef-5b1092c905eb" providerId="ADAL" clId="{5DFDF105-2702-48F9-962A-B003707D7E04}" dt="2022-06-27T19:49:19.057" v="829" actId="2696"/>
          <pc:sldLayoutMkLst>
            <pc:docMk/>
            <pc:sldMasterMk cId="480755092" sldId="2147483715"/>
            <pc:sldLayoutMk cId="3834207760" sldId="2147483722"/>
          </pc:sldLayoutMkLst>
        </pc:sldLayoutChg>
        <pc:sldLayoutChg chg="del">
          <pc:chgData name="Dan Moore" userId="432a1231-f1bc-48da-b3ef-5b1092c905eb" providerId="ADAL" clId="{5DFDF105-2702-48F9-962A-B003707D7E04}" dt="2022-06-27T19:49:19.073" v="830" actId="2696"/>
          <pc:sldLayoutMkLst>
            <pc:docMk/>
            <pc:sldMasterMk cId="480755092" sldId="2147483715"/>
            <pc:sldLayoutMk cId="2067146026" sldId="2147483723"/>
          </pc:sldLayoutMkLst>
        </pc:sldLayoutChg>
        <pc:sldLayoutChg chg="del">
          <pc:chgData name="Dan Moore" userId="432a1231-f1bc-48da-b3ef-5b1092c905eb" providerId="ADAL" clId="{5DFDF105-2702-48F9-962A-B003707D7E04}" dt="2022-06-27T19:49:19.073" v="831" actId="2696"/>
          <pc:sldLayoutMkLst>
            <pc:docMk/>
            <pc:sldMasterMk cId="480755092" sldId="2147483715"/>
            <pc:sldLayoutMk cId="3149566218" sldId="2147483724"/>
          </pc:sldLayoutMkLst>
        </pc:sldLayoutChg>
        <pc:sldLayoutChg chg="del">
          <pc:chgData name="Dan Moore" userId="432a1231-f1bc-48da-b3ef-5b1092c905eb" providerId="ADAL" clId="{5DFDF105-2702-48F9-962A-B003707D7E04}" dt="2022-06-27T19:49:19.073" v="832" actId="2696"/>
          <pc:sldLayoutMkLst>
            <pc:docMk/>
            <pc:sldMasterMk cId="480755092" sldId="2147483715"/>
            <pc:sldLayoutMk cId="1752387546" sldId="2147483725"/>
          </pc:sldLayoutMkLst>
        </pc:sldLayoutChg>
        <pc:sldLayoutChg chg="del">
          <pc:chgData name="Dan Moore" userId="432a1231-f1bc-48da-b3ef-5b1092c905eb" providerId="ADAL" clId="{5DFDF105-2702-48F9-962A-B003707D7E04}" dt="2022-06-27T19:49:19.088" v="833" actId="2696"/>
          <pc:sldLayoutMkLst>
            <pc:docMk/>
            <pc:sldMasterMk cId="480755092" sldId="2147483715"/>
            <pc:sldLayoutMk cId="3569705673" sldId="2147483726"/>
          </pc:sldLayoutMkLst>
        </pc:sldLayoutChg>
        <pc:sldLayoutChg chg="del">
          <pc:chgData name="Dan Moore" userId="432a1231-f1bc-48da-b3ef-5b1092c905eb" providerId="ADAL" clId="{5DFDF105-2702-48F9-962A-B003707D7E04}" dt="2022-06-27T19:49:19.088" v="834" actId="2696"/>
          <pc:sldLayoutMkLst>
            <pc:docMk/>
            <pc:sldMasterMk cId="480755092" sldId="2147483715"/>
            <pc:sldLayoutMk cId="1072782606" sldId="2147483727"/>
          </pc:sldLayoutMkLst>
        </pc:sldLayoutChg>
        <pc:sldLayoutChg chg="del">
          <pc:chgData name="Dan Moore" userId="432a1231-f1bc-48da-b3ef-5b1092c905eb" providerId="ADAL" clId="{5DFDF105-2702-48F9-962A-B003707D7E04}" dt="2022-06-27T19:49:19.088" v="835" actId="2696"/>
          <pc:sldLayoutMkLst>
            <pc:docMk/>
            <pc:sldMasterMk cId="480755092" sldId="2147483715"/>
            <pc:sldLayoutMk cId="680651108" sldId="2147483728"/>
          </pc:sldLayoutMkLst>
        </pc:sldLayoutChg>
        <pc:sldLayoutChg chg="del">
          <pc:chgData name="Dan Moore" userId="432a1231-f1bc-48da-b3ef-5b1092c905eb" providerId="ADAL" clId="{5DFDF105-2702-48F9-962A-B003707D7E04}" dt="2022-06-27T19:49:19.088" v="836" actId="2696"/>
          <pc:sldLayoutMkLst>
            <pc:docMk/>
            <pc:sldMasterMk cId="480755092" sldId="2147483715"/>
            <pc:sldLayoutMk cId="3588379590" sldId="2147483729"/>
          </pc:sldLayoutMkLst>
        </pc:sldLayoutChg>
        <pc:sldLayoutChg chg="del">
          <pc:chgData name="Dan Moore" userId="432a1231-f1bc-48da-b3ef-5b1092c905eb" providerId="ADAL" clId="{5DFDF105-2702-48F9-962A-B003707D7E04}" dt="2022-06-27T19:49:19.104" v="837" actId="2696"/>
          <pc:sldLayoutMkLst>
            <pc:docMk/>
            <pc:sldMasterMk cId="480755092" sldId="2147483715"/>
            <pc:sldLayoutMk cId="3564584364" sldId="2147483730"/>
          </pc:sldLayoutMkLst>
        </pc:sldLayoutChg>
        <pc:sldLayoutChg chg="del">
          <pc:chgData name="Dan Moore" userId="432a1231-f1bc-48da-b3ef-5b1092c905eb" providerId="ADAL" clId="{5DFDF105-2702-48F9-962A-B003707D7E04}" dt="2022-06-27T19:49:19.110" v="838" actId="2696"/>
          <pc:sldLayoutMkLst>
            <pc:docMk/>
            <pc:sldMasterMk cId="480755092" sldId="2147483715"/>
            <pc:sldLayoutMk cId="2624381901" sldId="2147483731"/>
          </pc:sldLayoutMkLst>
        </pc:sldLayoutChg>
        <pc:sldLayoutChg chg="del">
          <pc:chgData name="Dan Moore" userId="432a1231-f1bc-48da-b3ef-5b1092c905eb" providerId="ADAL" clId="{5DFDF105-2702-48F9-962A-B003707D7E04}" dt="2022-06-27T19:49:19.110" v="839" actId="2696"/>
          <pc:sldLayoutMkLst>
            <pc:docMk/>
            <pc:sldMasterMk cId="480755092" sldId="2147483715"/>
            <pc:sldLayoutMk cId="247344399" sldId="2147483732"/>
          </pc:sldLayoutMkLst>
        </pc:sldLayoutChg>
        <pc:sldLayoutChg chg="del">
          <pc:chgData name="Dan Moore" userId="432a1231-f1bc-48da-b3ef-5b1092c905eb" providerId="ADAL" clId="{5DFDF105-2702-48F9-962A-B003707D7E04}" dt="2022-06-27T19:49:19.110" v="840" actId="2696"/>
          <pc:sldLayoutMkLst>
            <pc:docMk/>
            <pc:sldMasterMk cId="480755092" sldId="2147483715"/>
            <pc:sldLayoutMk cId="3694335840" sldId="2147483733"/>
          </pc:sldLayoutMkLst>
        </pc:sldLayoutChg>
        <pc:sldLayoutChg chg="del">
          <pc:chgData name="Dan Moore" userId="432a1231-f1bc-48da-b3ef-5b1092c905eb" providerId="ADAL" clId="{5DFDF105-2702-48F9-962A-B003707D7E04}" dt="2022-06-27T19:49:19.126" v="841" actId="2696"/>
          <pc:sldLayoutMkLst>
            <pc:docMk/>
            <pc:sldMasterMk cId="480755092" sldId="2147483715"/>
            <pc:sldLayoutMk cId="2153939993" sldId="2147483734"/>
          </pc:sldLayoutMkLst>
        </pc:sldLayoutChg>
        <pc:sldLayoutChg chg="del">
          <pc:chgData name="Dan Moore" userId="432a1231-f1bc-48da-b3ef-5b1092c905eb" providerId="ADAL" clId="{5DFDF105-2702-48F9-962A-B003707D7E04}" dt="2022-06-27T19:49:19.126" v="842" actId="2696"/>
          <pc:sldLayoutMkLst>
            <pc:docMk/>
            <pc:sldMasterMk cId="480755092" sldId="2147483715"/>
            <pc:sldLayoutMk cId="2285933666" sldId="2147483735"/>
          </pc:sldLayoutMkLst>
        </pc:sldLayoutChg>
        <pc:sldLayoutChg chg="del">
          <pc:chgData name="Dan Moore" userId="432a1231-f1bc-48da-b3ef-5b1092c905eb" providerId="ADAL" clId="{5DFDF105-2702-48F9-962A-B003707D7E04}" dt="2022-06-27T19:49:19.126" v="843" actId="2696"/>
          <pc:sldLayoutMkLst>
            <pc:docMk/>
            <pc:sldMasterMk cId="480755092" sldId="2147483715"/>
            <pc:sldLayoutMk cId="2968543237" sldId="2147483736"/>
          </pc:sldLayoutMkLst>
        </pc:sldLayoutChg>
        <pc:sldLayoutChg chg="del">
          <pc:chgData name="Dan Moore" userId="432a1231-f1bc-48da-b3ef-5b1092c905eb" providerId="ADAL" clId="{5DFDF105-2702-48F9-962A-B003707D7E04}" dt="2022-06-27T19:49:19.126" v="844" actId="2696"/>
          <pc:sldLayoutMkLst>
            <pc:docMk/>
            <pc:sldMasterMk cId="480755092" sldId="2147483715"/>
            <pc:sldLayoutMk cId="2895468694" sldId="2147483738"/>
          </pc:sldLayoutMkLst>
        </pc:sldLayoutChg>
        <pc:sldLayoutChg chg="del">
          <pc:chgData name="Dan Moore" userId="432a1231-f1bc-48da-b3ef-5b1092c905eb" providerId="ADAL" clId="{5DFDF105-2702-48F9-962A-B003707D7E04}" dt="2022-06-27T19:49:19.142" v="845" actId="2696"/>
          <pc:sldLayoutMkLst>
            <pc:docMk/>
            <pc:sldMasterMk cId="480755092" sldId="2147483715"/>
            <pc:sldLayoutMk cId="2709536041" sldId="2147483739"/>
          </pc:sldLayoutMkLst>
        </pc:sldLayoutChg>
        <pc:sldLayoutChg chg="del">
          <pc:chgData name="Dan Moore" userId="432a1231-f1bc-48da-b3ef-5b1092c905eb" providerId="ADAL" clId="{5DFDF105-2702-48F9-962A-B003707D7E04}" dt="2022-06-27T19:49:19.142" v="846" actId="2696"/>
          <pc:sldLayoutMkLst>
            <pc:docMk/>
            <pc:sldMasterMk cId="480755092" sldId="2147483715"/>
            <pc:sldLayoutMk cId="1323572889" sldId="2147483740"/>
          </pc:sldLayoutMkLst>
        </pc:sldLayoutChg>
      </pc:sldMasterChg>
    </pc:docChg>
  </pc:docChgLst>
  <pc:docChgLst>
    <pc:chgData name="Reuben Issac Jacob" userId="a26d73c9-1689-41bd-af50-ef825e838770" providerId="ADAL" clId="{F452BC9E-5BE8-4A0B-9F00-66A7219A31DE}"/>
    <pc:docChg chg="undo redo custSel addSld delSld modSld sldOrd delMainMaster">
      <pc:chgData name="Reuben Issac Jacob" userId="a26d73c9-1689-41bd-af50-ef825e838770" providerId="ADAL" clId="{F452BC9E-5BE8-4A0B-9F00-66A7219A31DE}" dt="2022-06-30T14:41:55.182" v="4090" actId="207"/>
      <pc:docMkLst>
        <pc:docMk/>
      </pc:docMkLst>
      <pc:sldChg chg="delSp modSp mod modShow">
        <pc:chgData name="Reuben Issac Jacob" userId="a26d73c9-1689-41bd-af50-ef825e838770" providerId="ADAL" clId="{F452BC9E-5BE8-4A0B-9F00-66A7219A31DE}" dt="2022-06-29T15:19:50.973" v="3233" actId="729"/>
        <pc:sldMkLst>
          <pc:docMk/>
          <pc:sldMk cId="0" sldId="260"/>
        </pc:sldMkLst>
        <pc:spChg chg="mod">
          <ac:chgData name="Reuben Issac Jacob" userId="a26d73c9-1689-41bd-af50-ef825e838770" providerId="ADAL" clId="{F452BC9E-5BE8-4A0B-9F00-66A7219A31DE}" dt="2022-06-29T13:54:50.383" v="2076" actId="207"/>
          <ac:spMkLst>
            <pc:docMk/>
            <pc:sldMk cId="0" sldId="260"/>
            <ac:spMk id="65" creationId="{6B48AB7A-C2BD-4788-9923-A81CEE440EBD}"/>
          </ac:spMkLst>
        </pc:spChg>
        <pc:spChg chg="mod">
          <ac:chgData name="Reuben Issac Jacob" userId="a26d73c9-1689-41bd-af50-ef825e838770" providerId="ADAL" clId="{F452BC9E-5BE8-4A0B-9F00-66A7219A31DE}" dt="2022-06-29T13:54:54.318" v="2077" actId="207"/>
          <ac:spMkLst>
            <pc:docMk/>
            <pc:sldMk cId="0" sldId="260"/>
            <ac:spMk id="67" creationId="{DBF8673C-7E84-4A53-875F-B210647A0644}"/>
          </ac:spMkLst>
        </pc:spChg>
        <pc:picChg chg="del">
          <ac:chgData name="Reuben Issac Jacob" userId="a26d73c9-1689-41bd-af50-ef825e838770" providerId="ADAL" clId="{F452BC9E-5BE8-4A0B-9F00-66A7219A31DE}" dt="2022-06-29T13:58:44.691" v="2113" actId="478"/>
          <ac:picMkLst>
            <pc:docMk/>
            <pc:sldMk cId="0" sldId="260"/>
            <ac:picMk id="2" creationId="{963646B9-DAD2-4B33-A944-68A7330DD4C0}"/>
          </ac:picMkLst>
        </pc:picChg>
      </pc:sldChg>
      <pc:sldChg chg="modTransition">
        <pc:chgData name="Reuben Issac Jacob" userId="a26d73c9-1689-41bd-af50-ef825e838770" providerId="ADAL" clId="{F452BC9E-5BE8-4A0B-9F00-66A7219A31DE}" dt="2022-06-29T20:42:48.808" v="3871"/>
        <pc:sldMkLst>
          <pc:docMk/>
          <pc:sldMk cId="3396625383" sldId="291"/>
        </pc:sldMkLst>
      </pc:sldChg>
      <pc:sldChg chg="addSp delSp modSp del mod modClrScheme chgLayout">
        <pc:chgData name="Reuben Issac Jacob" userId="a26d73c9-1689-41bd-af50-ef825e838770" providerId="ADAL" clId="{F452BC9E-5BE8-4A0B-9F00-66A7219A31DE}" dt="2022-06-29T06:55:14.131" v="1362" actId="47"/>
        <pc:sldMkLst>
          <pc:docMk/>
          <pc:sldMk cId="3329845461" sldId="292"/>
        </pc:sldMkLst>
        <pc:spChg chg="mod ord">
          <ac:chgData name="Reuben Issac Jacob" userId="a26d73c9-1689-41bd-af50-ef825e838770" providerId="ADAL" clId="{F452BC9E-5BE8-4A0B-9F00-66A7219A31DE}" dt="2022-06-29T05:44:26.579" v="832" actId="700"/>
          <ac:spMkLst>
            <pc:docMk/>
            <pc:sldMk cId="3329845461" sldId="292"/>
            <ac:spMk id="2" creationId="{BC54CA8E-E7C0-EFEF-8DFF-309F2E629E4D}"/>
          </ac:spMkLst>
        </pc:spChg>
        <pc:spChg chg="add mod ord">
          <ac:chgData name="Reuben Issac Jacob" userId="a26d73c9-1689-41bd-af50-ef825e838770" providerId="ADAL" clId="{F452BC9E-5BE8-4A0B-9F00-66A7219A31DE}" dt="2022-06-29T05:44:42.194" v="853" actId="20577"/>
          <ac:spMkLst>
            <pc:docMk/>
            <pc:sldMk cId="3329845461" sldId="292"/>
            <ac:spMk id="3" creationId="{CB9E76A9-ABA8-C08E-11F2-E83239138511}"/>
          </ac:spMkLst>
        </pc:spChg>
        <pc:spChg chg="add del mod">
          <ac:chgData name="Reuben Issac Jacob" userId="a26d73c9-1689-41bd-af50-ef825e838770" providerId="ADAL" clId="{F452BC9E-5BE8-4A0B-9F00-66A7219A31DE}" dt="2022-06-29T05:45:34.923" v="861"/>
          <ac:spMkLst>
            <pc:docMk/>
            <pc:sldMk cId="3329845461" sldId="292"/>
            <ac:spMk id="5" creationId="{938F3489-328E-DD4B-C444-9FCEDFDC35E6}"/>
          </ac:spMkLst>
        </pc:spChg>
        <pc:spChg chg="add del mod">
          <ac:chgData name="Reuben Issac Jacob" userId="a26d73c9-1689-41bd-af50-ef825e838770" providerId="ADAL" clId="{F452BC9E-5BE8-4A0B-9F00-66A7219A31DE}" dt="2022-06-29T06:50:07.823" v="1289" actId="21"/>
          <ac:spMkLst>
            <pc:docMk/>
            <pc:sldMk cId="3329845461" sldId="292"/>
            <ac:spMk id="6" creationId="{35AD8224-FBE3-0FC4-6776-B4909C217C41}"/>
          </ac:spMkLst>
        </pc:spChg>
        <pc:spChg chg="add del mod">
          <ac:chgData name="Reuben Issac Jacob" userId="a26d73c9-1689-41bd-af50-ef825e838770" providerId="ADAL" clId="{F452BC9E-5BE8-4A0B-9F00-66A7219A31DE}" dt="2022-06-29T06:53:36.700" v="1349" actId="21"/>
          <ac:spMkLst>
            <pc:docMk/>
            <pc:sldMk cId="3329845461" sldId="292"/>
            <ac:spMk id="7" creationId="{AA2305DA-A390-1B8F-54C1-408AEBCF06F9}"/>
          </ac:spMkLst>
        </pc:spChg>
        <pc:picChg chg="mod">
          <ac:chgData name="Reuben Issac Jacob" userId="a26d73c9-1689-41bd-af50-ef825e838770" providerId="ADAL" clId="{F452BC9E-5BE8-4A0B-9F00-66A7219A31DE}" dt="2022-06-29T05:45:34.506" v="860" actId="1076"/>
          <ac:picMkLst>
            <pc:docMk/>
            <pc:sldMk cId="3329845461" sldId="292"/>
            <ac:picMk id="1026" creationId="{95A5A0F2-138E-F953-CF38-25AD11CF3358}"/>
          </ac:picMkLst>
        </pc:picChg>
      </pc:sldChg>
      <pc:sldChg chg="addSp delSp modSp mod modTransition modClrScheme chgLayout">
        <pc:chgData name="Reuben Issac Jacob" userId="a26d73c9-1689-41bd-af50-ef825e838770" providerId="ADAL" clId="{F452BC9E-5BE8-4A0B-9F00-66A7219A31DE}" dt="2022-06-29T19:58:51.768" v="3418"/>
        <pc:sldMkLst>
          <pc:docMk/>
          <pc:sldMk cId="1447758559" sldId="294"/>
        </pc:sldMkLst>
        <pc:spChg chg="mod ord">
          <ac:chgData name="Reuben Issac Jacob" userId="a26d73c9-1689-41bd-af50-ef825e838770" providerId="ADAL" clId="{F452BC9E-5BE8-4A0B-9F00-66A7219A31DE}" dt="2022-06-29T05:18:42.043" v="616" actId="700"/>
          <ac:spMkLst>
            <pc:docMk/>
            <pc:sldMk cId="1447758559" sldId="294"/>
            <ac:spMk id="2" creationId="{6AE1BC08-D8F8-9442-DD7A-DC0B1480D9AA}"/>
          </ac:spMkLst>
        </pc:spChg>
        <pc:spChg chg="mod ord">
          <ac:chgData name="Reuben Issac Jacob" userId="a26d73c9-1689-41bd-af50-ef825e838770" providerId="ADAL" clId="{F452BC9E-5BE8-4A0B-9F00-66A7219A31DE}" dt="2022-06-29T05:18:42.043" v="616" actId="700"/>
          <ac:spMkLst>
            <pc:docMk/>
            <pc:sldMk cId="1447758559" sldId="294"/>
            <ac:spMk id="3" creationId="{61F0B9B6-2B1A-E3C1-76E8-E8F7D31297F6}"/>
          </ac:spMkLst>
        </pc:spChg>
        <pc:spChg chg="del mod ord">
          <ac:chgData name="Reuben Issac Jacob" userId="a26d73c9-1689-41bd-af50-ef825e838770" providerId="ADAL" clId="{F452BC9E-5BE8-4A0B-9F00-66A7219A31DE}" dt="2022-06-29T05:18:42.043" v="616" actId="700"/>
          <ac:spMkLst>
            <pc:docMk/>
            <pc:sldMk cId="1447758559" sldId="294"/>
            <ac:spMk id="4" creationId="{6DC8882A-58CE-A7AB-E98F-51B9CB78DA9A}"/>
          </ac:spMkLst>
        </pc:spChg>
        <pc:spChg chg="add del mod ord">
          <ac:chgData name="Reuben Issac Jacob" userId="a26d73c9-1689-41bd-af50-ef825e838770" providerId="ADAL" clId="{F452BC9E-5BE8-4A0B-9F00-66A7219A31DE}" dt="2022-06-29T05:18:48.599" v="617" actId="478"/>
          <ac:spMkLst>
            <pc:docMk/>
            <pc:sldMk cId="1447758559" sldId="294"/>
            <ac:spMk id="5" creationId="{1DDAD74B-145E-300C-05C9-8309E2631FF3}"/>
          </ac:spMkLst>
        </pc:spChg>
      </pc:sldChg>
      <pc:sldChg chg="addSp delSp modSp mod modTransition modClrScheme chgLayout">
        <pc:chgData name="Reuben Issac Jacob" userId="a26d73c9-1689-41bd-af50-ef825e838770" providerId="ADAL" clId="{F452BC9E-5BE8-4A0B-9F00-66A7219A31DE}" dt="2022-06-29T20:42:29.402" v="3870"/>
        <pc:sldMkLst>
          <pc:docMk/>
          <pc:sldMk cId="2570058085" sldId="299"/>
        </pc:sldMkLst>
        <pc:spChg chg="mod ord">
          <ac:chgData name="Reuben Issac Jacob" userId="a26d73c9-1689-41bd-af50-ef825e838770" providerId="ADAL" clId="{F452BC9E-5BE8-4A0B-9F00-66A7219A31DE}" dt="2022-06-29T14:45:30.140" v="2890" actId="700"/>
          <ac:spMkLst>
            <pc:docMk/>
            <pc:sldMk cId="2570058085" sldId="299"/>
            <ac:spMk id="2" creationId="{6AE1BC08-D8F8-9442-DD7A-DC0B1480D9AA}"/>
          </ac:spMkLst>
        </pc:spChg>
        <pc:spChg chg="mod ord">
          <ac:chgData name="Reuben Issac Jacob" userId="a26d73c9-1689-41bd-af50-ef825e838770" providerId="ADAL" clId="{F452BC9E-5BE8-4A0B-9F00-66A7219A31DE}" dt="2022-06-29T14:45:30.140" v="2890" actId="700"/>
          <ac:spMkLst>
            <pc:docMk/>
            <pc:sldMk cId="2570058085" sldId="299"/>
            <ac:spMk id="3" creationId="{61F0B9B6-2B1A-E3C1-76E8-E8F7D31297F6}"/>
          </ac:spMkLst>
        </pc:spChg>
        <pc:spChg chg="del mod ord">
          <ac:chgData name="Reuben Issac Jacob" userId="a26d73c9-1689-41bd-af50-ef825e838770" providerId="ADAL" clId="{F452BC9E-5BE8-4A0B-9F00-66A7219A31DE}" dt="2022-06-29T14:45:30.140" v="2890" actId="700"/>
          <ac:spMkLst>
            <pc:docMk/>
            <pc:sldMk cId="2570058085" sldId="299"/>
            <ac:spMk id="4" creationId="{6DC8882A-58CE-A7AB-E98F-51B9CB78DA9A}"/>
          </ac:spMkLst>
        </pc:spChg>
        <pc:spChg chg="add del mod ord">
          <ac:chgData name="Reuben Issac Jacob" userId="a26d73c9-1689-41bd-af50-ef825e838770" providerId="ADAL" clId="{F452BC9E-5BE8-4A0B-9F00-66A7219A31DE}" dt="2022-06-29T14:45:33.667" v="2891" actId="478"/>
          <ac:spMkLst>
            <pc:docMk/>
            <pc:sldMk cId="2570058085" sldId="299"/>
            <ac:spMk id="5" creationId="{236A764B-6715-76C5-3972-9F69EC0547C0}"/>
          </ac:spMkLst>
        </pc:spChg>
      </pc:sldChg>
      <pc:sldChg chg="modSp mod modAnim">
        <pc:chgData name="Reuben Issac Jacob" userId="a26d73c9-1689-41bd-af50-ef825e838770" providerId="ADAL" clId="{F452BC9E-5BE8-4A0B-9F00-66A7219A31DE}" dt="2022-06-29T20:44:01.919" v="3878"/>
        <pc:sldMkLst>
          <pc:docMk/>
          <pc:sldMk cId="3592828332" sldId="300"/>
        </pc:sldMkLst>
        <pc:spChg chg="mod">
          <ac:chgData name="Reuben Issac Jacob" userId="a26d73c9-1689-41bd-af50-ef825e838770" providerId="ADAL" clId="{F452BC9E-5BE8-4A0B-9F00-66A7219A31DE}" dt="2022-06-29T14:52:11.117" v="2892" actId="403"/>
          <ac:spMkLst>
            <pc:docMk/>
            <pc:sldMk cId="3592828332" sldId="300"/>
            <ac:spMk id="3" creationId="{C2714CCA-6290-CF17-2FB6-6FFECA34011B}"/>
          </ac:spMkLst>
        </pc:spChg>
        <pc:picChg chg="mod">
          <ac:chgData name="Reuben Issac Jacob" userId="a26d73c9-1689-41bd-af50-ef825e838770" providerId="ADAL" clId="{F452BC9E-5BE8-4A0B-9F00-66A7219A31DE}" dt="2022-06-29T04:33:45.975" v="53" actId="1076"/>
          <ac:picMkLst>
            <pc:docMk/>
            <pc:sldMk cId="3592828332" sldId="300"/>
            <ac:picMk id="6" creationId="{A6065E32-A446-F858-F46C-1AB014650FD8}"/>
          </ac:picMkLst>
        </pc:picChg>
      </pc:sldChg>
      <pc:sldChg chg="delSp modSp mod modClrScheme modAnim chgLayout">
        <pc:chgData name="Reuben Issac Jacob" userId="a26d73c9-1689-41bd-af50-ef825e838770" providerId="ADAL" clId="{F452BC9E-5BE8-4A0B-9F00-66A7219A31DE}" dt="2022-06-29T20:50:29.193" v="3901" actId="700"/>
        <pc:sldMkLst>
          <pc:docMk/>
          <pc:sldMk cId="3830481652" sldId="301"/>
        </pc:sldMkLst>
        <pc:spChg chg="mod ord">
          <ac:chgData name="Reuben Issac Jacob" userId="a26d73c9-1689-41bd-af50-ef825e838770" providerId="ADAL" clId="{F452BC9E-5BE8-4A0B-9F00-66A7219A31DE}" dt="2022-06-29T20:50:29.193" v="3901" actId="700"/>
          <ac:spMkLst>
            <pc:docMk/>
            <pc:sldMk cId="3830481652" sldId="301"/>
            <ac:spMk id="2" creationId="{0F8CF62C-B4F7-084C-BCD9-D47315CF6088}"/>
          </ac:spMkLst>
        </pc:spChg>
        <pc:spChg chg="mod ord">
          <ac:chgData name="Reuben Issac Jacob" userId="a26d73c9-1689-41bd-af50-ef825e838770" providerId="ADAL" clId="{F452BC9E-5BE8-4A0B-9F00-66A7219A31DE}" dt="2022-06-29T20:50:29.193" v="3901" actId="700"/>
          <ac:spMkLst>
            <pc:docMk/>
            <pc:sldMk cId="3830481652" sldId="301"/>
            <ac:spMk id="3" creationId="{495AACDC-77E8-E867-03E7-31C44D307B1A}"/>
          </ac:spMkLst>
        </pc:spChg>
        <pc:spChg chg="mod">
          <ac:chgData name="Reuben Issac Jacob" userId="a26d73c9-1689-41bd-af50-ef825e838770" providerId="ADAL" clId="{F452BC9E-5BE8-4A0B-9F00-66A7219A31DE}" dt="2022-06-29T04:37:58.098" v="121" actId="1076"/>
          <ac:spMkLst>
            <pc:docMk/>
            <pc:sldMk cId="3830481652" sldId="301"/>
            <ac:spMk id="5" creationId="{C7F98ED8-393D-59CE-ED34-09E4CD2D3A46}"/>
          </ac:spMkLst>
        </pc:spChg>
        <pc:spChg chg="del">
          <ac:chgData name="Reuben Issac Jacob" userId="a26d73c9-1689-41bd-af50-ef825e838770" providerId="ADAL" clId="{F452BC9E-5BE8-4A0B-9F00-66A7219A31DE}" dt="2022-06-29T20:50:24.664" v="3900" actId="478"/>
          <ac:spMkLst>
            <pc:docMk/>
            <pc:sldMk cId="3830481652" sldId="301"/>
            <ac:spMk id="6" creationId="{3110E144-52CD-3845-7610-182753E54242}"/>
          </ac:spMkLst>
        </pc:spChg>
      </pc:sldChg>
      <pc:sldChg chg="addSp delSp modSp mod modAnim">
        <pc:chgData name="Reuben Issac Jacob" userId="a26d73c9-1689-41bd-af50-ef825e838770" providerId="ADAL" clId="{F452BC9E-5BE8-4A0B-9F00-66A7219A31DE}" dt="2022-06-29T20:11:34.780" v="3548"/>
        <pc:sldMkLst>
          <pc:docMk/>
          <pc:sldMk cId="3747391529" sldId="381"/>
        </pc:sldMkLst>
        <pc:spChg chg="del">
          <ac:chgData name="Reuben Issac Jacob" userId="a26d73c9-1689-41bd-af50-ef825e838770" providerId="ADAL" clId="{F452BC9E-5BE8-4A0B-9F00-66A7219A31DE}" dt="2022-06-29T05:30:50.947" v="720" actId="478"/>
          <ac:spMkLst>
            <pc:docMk/>
            <pc:sldMk cId="3747391529" sldId="381"/>
            <ac:spMk id="2" creationId="{E2594403-DB69-49BE-BBA8-4D72115A5000}"/>
          </ac:spMkLst>
        </pc:spChg>
        <pc:spChg chg="add mod">
          <ac:chgData name="Reuben Issac Jacob" userId="a26d73c9-1689-41bd-af50-ef825e838770" providerId="ADAL" clId="{F452BC9E-5BE8-4A0B-9F00-66A7219A31DE}" dt="2022-06-29T05:30:52.489" v="721"/>
          <ac:spMkLst>
            <pc:docMk/>
            <pc:sldMk cId="3747391529" sldId="381"/>
            <ac:spMk id="4" creationId="{35D20819-9509-0B8E-3F68-B47CE3CA18A6}"/>
          </ac:spMkLst>
        </pc:spChg>
        <pc:spChg chg="del">
          <ac:chgData name="Reuben Issac Jacob" userId="a26d73c9-1689-41bd-af50-ef825e838770" providerId="ADAL" clId="{F452BC9E-5BE8-4A0B-9F00-66A7219A31DE}" dt="2022-06-29T05:32:40.526" v="722" actId="478"/>
          <ac:spMkLst>
            <pc:docMk/>
            <pc:sldMk cId="3747391529" sldId="381"/>
            <ac:spMk id="13" creationId="{649EB7FD-0A47-46F4-8DF2-D81635DA6585}"/>
          </ac:spMkLst>
        </pc:spChg>
        <pc:spChg chg="del">
          <ac:chgData name="Reuben Issac Jacob" userId="a26d73c9-1689-41bd-af50-ef825e838770" providerId="ADAL" clId="{F452BC9E-5BE8-4A0B-9F00-66A7219A31DE}" dt="2022-06-29T05:32:40.526" v="722" actId="478"/>
          <ac:spMkLst>
            <pc:docMk/>
            <pc:sldMk cId="3747391529" sldId="381"/>
            <ac:spMk id="16" creationId="{0A736527-185E-48CF-ADC1-DCC6E6AE37D4}"/>
          </ac:spMkLst>
        </pc:spChg>
        <pc:spChg chg="del">
          <ac:chgData name="Reuben Issac Jacob" userId="a26d73c9-1689-41bd-af50-ef825e838770" providerId="ADAL" clId="{F452BC9E-5BE8-4A0B-9F00-66A7219A31DE}" dt="2022-06-29T05:32:40.526" v="722" actId="478"/>
          <ac:spMkLst>
            <pc:docMk/>
            <pc:sldMk cId="3747391529" sldId="381"/>
            <ac:spMk id="22" creationId="{00000000-0000-0000-0000-000000000000}"/>
          </ac:spMkLst>
        </pc:spChg>
        <pc:spChg chg="del">
          <ac:chgData name="Reuben Issac Jacob" userId="a26d73c9-1689-41bd-af50-ef825e838770" providerId="ADAL" clId="{F452BC9E-5BE8-4A0B-9F00-66A7219A31DE}" dt="2022-06-29T05:32:40.526" v="722" actId="478"/>
          <ac:spMkLst>
            <pc:docMk/>
            <pc:sldMk cId="3747391529" sldId="381"/>
            <ac:spMk id="26" creationId="{00000000-0000-0000-0000-000000000000}"/>
          </ac:spMkLst>
        </pc:spChg>
        <pc:spChg chg="del">
          <ac:chgData name="Reuben Issac Jacob" userId="a26d73c9-1689-41bd-af50-ef825e838770" providerId="ADAL" clId="{F452BC9E-5BE8-4A0B-9F00-66A7219A31DE}" dt="2022-06-29T05:32:40.526" v="722" actId="478"/>
          <ac:spMkLst>
            <pc:docMk/>
            <pc:sldMk cId="3747391529" sldId="381"/>
            <ac:spMk id="34" creationId="{BBB1206A-E54B-4AD2-A9D1-620A3B61FEC4}"/>
          </ac:spMkLst>
        </pc:spChg>
        <pc:spChg chg="del">
          <ac:chgData name="Reuben Issac Jacob" userId="a26d73c9-1689-41bd-af50-ef825e838770" providerId="ADAL" clId="{F452BC9E-5BE8-4A0B-9F00-66A7219A31DE}" dt="2022-06-29T05:32:40.526" v="722" actId="478"/>
          <ac:spMkLst>
            <pc:docMk/>
            <pc:sldMk cId="3747391529" sldId="381"/>
            <ac:spMk id="35" creationId="{8DBA43E9-57A3-4E33-AFBA-C78B644634A2}"/>
          </ac:spMkLst>
        </pc:spChg>
        <pc:spChg chg="add mod topLvl">
          <ac:chgData name="Reuben Issac Jacob" userId="a26d73c9-1689-41bd-af50-ef825e838770" providerId="ADAL" clId="{F452BC9E-5BE8-4A0B-9F00-66A7219A31DE}" dt="2022-06-29T05:36:21.166" v="758" actId="165"/>
          <ac:spMkLst>
            <pc:docMk/>
            <pc:sldMk cId="3747391529" sldId="381"/>
            <ac:spMk id="38" creationId="{5CEC8AA1-5CB1-EB95-94FE-7DD8A710F9CF}"/>
          </ac:spMkLst>
        </pc:spChg>
        <pc:spChg chg="add mod topLvl">
          <ac:chgData name="Reuben Issac Jacob" userId="a26d73c9-1689-41bd-af50-ef825e838770" providerId="ADAL" clId="{F452BC9E-5BE8-4A0B-9F00-66A7219A31DE}" dt="2022-06-29T05:36:21.166" v="758" actId="165"/>
          <ac:spMkLst>
            <pc:docMk/>
            <pc:sldMk cId="3747391529" sldId="381"/>
            <ac:spMk id="39" creationId="{DB951C1F-92F3-DCBC-5B69-21F0AFA48289}"/>
          </ac:spMkLst>
        </pc:spChg>
        <pc:spChg chg="add mod topLvl">
          <ac:chgData name="Reuben Issac Jacob" userId="a26d73c9-1689-41bd-af50-ef825e838770" providerId="ADAL" clId="{F452BC9E-5BE8-4A0B-9F00-66A7219A31DE}" dt="2022-06-29T05:36:21.166" v="758" actId="165"/>
          <ac:spMkLst>
            <pc:docMk/>
            <pc:sldMk cId="3747391529" sldId="381"/>
            <ac:spMk id="40" creationId="{8EDC4AD0-B938-352F-8C1C-E5AA2A329CA8}"/>
          </ac:spMkLst>
        </pc:spChg>
        <pc:spChg chg="add mod">
          <ac:chgData name="Reuben Issac Jacob" userId="a26d73c9-1689-41bd-af50-ef825e838770" providerId="ADAL" clId="{F452BC9E-5BE8-4A0B-9F00-66A7219A31DE}" dt="2022-06-29T05:36:38.775" v="760" actId="12788"/>
          <ac:spMkLst>
            <pc:docMk/>
            <pc:sldMk cId="3747391529" sldId="381"/>
            <ac:spMk id="41" creationId="{47B9FBBA-2EBF-A512-E79C-625E2964865B}"/>
          </ac:spMkLst>
        </pc:spChg>
        <pc:spChg chg="mod">
          <ac:chgData name="Reuben Issac Jacob" userId="a26d73c9-1689-41bd-af50-ef825e838770" providerId="ADAL" clId="{F452BC9E-5BE8-4A0B-9F00-66A7219A31DE}" dt="2022-06-29T05:36:38.775" v="760" actId="12788"/>
          <ac:spMkLst>
            <pc:docMk/>
            <pc:sldMk cId="3747391529" sldId="381"/>
            <ac:spMk id="49" creationId="{968240DC-FEDD-B14D-2173-EAA46F39C6DF}"/>
          </ac:spMkLst>
        </pc:spChg>
        <pc:spChg chg="mod">
          <ac:chgData name="Reuben Issac Jacob" userId="a26d73c9-1689-41bd-af50-ef825e838770" providerId="ADAL" clId="{F452BC9E-5BE8-4A0B-9F00-66A7219A31DE}" dt="2022-06-29T05:36:38.775" v="760" actId="12788"/>
          <ac:spMkLst>
            <pc:docMk/>
            <pc:sldMk cId="3747391529" sldId="381"/>
            <ac:spMk id="51" creationId="{0DF63358-154A-F87B-F9A3-B2A34706F7C3}"/>
          </ac:spMkLst>
        </pc:spChg>
        <pc:spChg chg="add mod">
          <ac:chgData name="Reuben Issac Jacob" userId="a26d73c9-1689-41bd-af50-ef825e838770" providerId="ADAL" clId="{F452BC9E-5BE8-4A0B-9F00-66A7219A31DE}" dt="2022-06-29T05:36:38.775" v="760" actId="12788"/>
          <ac:spMkLst>
            <pc:docMk/>
            <pc:sldMk cId="3747391529" sldId="381"/>
            <ac:spMk id="53" creationId="{38F473B0-66DC-D037-C8B4-DDF1B7732852}"/>
          </ac:spMkLst>
        </pc:spChg>
        <pc:spChg chg="add mod topLvl">
          <ac:chgData name="Reuben Issac Jacob" userId="a26d73c9-1689-41bd-af50-ef825e838770" providerId="ADAL" clId="{F452BC9E-5BE8-4A0B-9F00-66A7219A31DE}" dt="2022-06-29T05:36:21.166" v="758" actId="165"/>
          <ac:spMkLst>
            <pc:docMk/>
            <pc:sldMk cId="3747391529" sldId="381"/>
            <ac:spMk id="55" creationId="{73F64B48-98F4-E694-8C74-ED1A6C430BFB}"/>
          </ac:spMkLst>
        </pc:spChg>
        <pc:spChg chg="mod">
          <ac:chgData name="Reuben Issac Jacob" userId="a26d73c9-1689-41bd-af50-ef825e838770" providerId="ADAL" clId="{F452BC9E-5BE8-4A0B-9F00-66A7219A31DE}" dt="2022-06-29T05:36:23.720" v="759" actId="165"/>
          <ac:spMkLst>
            <pc:docMk/>
            <pc:sldMk cId="3747391529" sldId="381"/>
            <ac:spMk id="69" creationId="{00458223-36C6-FDFB-93CF-7CF2407A6802}"/>
          </ac:spMkLst>
        </pc:spChg>
        <pc:spChg chg="mod">
          <ac:chgData name="Reuben Issac Jacob" userId="a26d73c9-1689-41bd-af50-ef825e838770" providerId="ADAL" clId="{F452BC9E-5BE8-4A0B-9F00-66A7219A31DE}" dt="2022-06-29T05:36:23.720" v="759" actId="165"/>
          <ac:spMkLst>
            <pc:docMk/>
            <pc:sldMk cId="3747391529" sldId="381"/>
            <ac:spMk id="71" creationId="{FFE70769-E4C0-080E-8BE0-63C9B6A0EC37}"/>
          </ac:spMkLst>
        </pc:spChg>
        <pc:spChg chg="mod">
          <ac:chgData name="Reuben Issac Jacob" userId="a26d73c9-1689-41bd-af50-ef825e838770" providerId="ADAL" clId="{F452BC9E-5BE8-4A0B-9F00-66A7219A31DE}" dt="2022-06-29T05:36:23.720" v="759" actId="165"/>
          <ac:spMkLst>
            <pc:docMk/>
            <pc:sldMk cId="3747391529" sldId="381"/>
            <ac:spMk id="74" creationId="{C7CBB204-665D-15F9-DC39-4DB2437AC2D9}"/>
          </ac:spMkLst>
        </pc:spChg>
        <pc:spChg chg="mod">
          <ac:chgData name="Reuben Issac Jacob" userId="a26d73c9-1689-41bd-af50-ef825e838770" providerId="ADAL" clId="{F452BC9E-5BE8-4A0B-9F00-66A7219A31DE}" dt="2022-06-29T05:36:23.720" v="759" actId="165"/>
          <ac:spMkLst>
            <pc:docMk/>
            <pc:sldMk cId="3747391529" sldId="381"/>
            <ac:spMk id="76" creationId="{44AFCB56-6550-BE30-38F8-EDCB80EC460B}"/>
          </ac:spMkLst>
        </pc:spChg>
        <pc:grpChg chg="add del mod">
          <ac:chgData name="Reuben Issac Jacob" userId="a26d73c9-1689-41bd-af50-ef825e838770" providerId="ADAL" clId="{F452BC9E-5BE8-4A0B-9F00-66A7219A31DE}" dt="2022-06-29T05:36:21.166" v="758" actId="165"/>
          <ac:grpSpMkLst>
            <pc:docMk/>
            <pc:sldMk cId="3747391529" sldId="381"/>
            <ac:grpSpMk id="8" creationId="{CC81B9F4-EACC-F092-87C4-3666F6C20D3F}"/>
          </ac:grpSpMkLst>
        </pc:grpChg>
        <pc:grpChg chg="add del mod topLvl">
          <ac:chgData name="Reuben Issac Jacob" userId="a26d73c9-1689-41bd-af50-ef825e838770" providerId="ADAL" clId="{F452BC9E-5BE8-4A0B-9F00-66A7219A31DE}" dt="2022-06-29T05:36:23.720" v="759" actId="165"/>
          <ac:grpSpMkLst>
            <pc:docMk/>
            <pc:sldMk cId="3747391529" sldId="381"/>
            <ac:grpSpMk id="9" creationId="{448AF3BF-D390-00E1-1E70-78392E5B5D4A}"/>
          </ac:grpSpMkLst>
        </pc:grpChg>
        <pc:grpChg chg="add del mod">
          <ac:chgData name="Reuben Issac Jacob" userId="a26d73c9-1689-41bd-af50-ef825e838770" providerId="ADAL" clId="{F452BC9E-5BE8-4A0B-9F00-66A7219A31DE}" dt="2022-06-29T05:36:21.166" v="758" actId="165"/>
          <ac:grpSpMkLst>
            <pc:docMk/>
            <pc:sldMk cId="3747391529" sldId="381"/>
            <ac:grpSpMk id="10" creationId="{8F054407-4901-B142-CA7C-ACF453673392}"/>
          </ac:grpSpMkLst>
        </pc:grpChg>
        <pc:grpChg chg="add mod">
          <ac:chgData name="Reuben Issac Jacob" userId="a26d73c9-1689-41bd-af50-ef825e838770" providerId="ADAL" clId="{F452BC9E-5BE8-4A0B-9F00-66A7219A31DE}" dt="2022-06-29T05:36:38.775" v="760" actId="12788"/>
          <ac:grpSpMkLst>
            <pc:docMk/>
            <pc:sldMk cId="3747391529" sldId="381"/>
            <ac:grpSpMk id="42" creationId="{F258A256-C831-9C8A-A9D4-CF8956336CA5}"/>
          </ac:grpSpMkLst>
        </pc:grpChg>
        <pc:grpChg chg="del">
          <ac:chgData name="Reuben Issac Jacob" userId="a26d73c9-1689-41bd-af50-ef825e838770" providerId="ADAL" clId="{F452BC9E-5BE8-4A0B-9F00-66A7219A31DE}" dt="2022-06-29T05:32:40.526" v="722" actId="478"/>
          <ac:grpSpMkLst>
            <pc:docMk/>
            <pc:sldMk cId="3747391529" sldId="381"/>
            <ac:grpSpMk id="43" creationId="{AC1D963B-D245-4397-B6A3-F1C07A8F7D5C}"/>
          </ac:grpSpMkLst>
        </pc:grpChg>
        <pc:grpChg chg="mod">
          <ac:chgData name="Reuben Issac Jacob" userId="a26d73c9-1689-41bd-af50-ef825e838770" providerId="ADAL" clId="{F452BC9E-5BE8-4A0B-9F00-66A7219A31DE}" dt="2022-06-29T05:36:38.775" v="760" actId="12788"/>
          <ac:grpSpMkLst>
            <pc:docMk/>
            <pc:sldMk cId="3747391529" sldId="381"/>
            <ac:grpSpMk id="48" creationId="{64B8893F-3CC3-A042-5F97-51261874AE68}"/>
          </ac:grpSpMkLst>
        </pc:grpChg>
        <pc:grpChg chg="add mod topLvl">
          <ac:chgData name="Reuben Issac Jacob" userId="a26d73c9-1689-41bd-af50-ef825e838770" providerId="ADAL" clId="{F452BC9E-5BE8-4A0B-9F00-66A7219A31DE}" dt="2022-06-29T05:36:23.720" v="759" actId="165"/>
          <ac:grpSpMkLst>
            <pc:docMk/>
            <pc:sldMk cId="3747391529" sldId="381"/>
            <ac:grpSpMk id="56" creationId="{20D9982D-4897-4E65-7F02-9C5B44A2039C}"/>
          </ac:grpSpMkLst>
        </pc:grpChg>
        <pc:grpChg chg="mod">
          <ac:chgData name="Reuben Issac Jacob" userId="a26d73c9-1689-41bd-af50-ef825e838770" providerId="ADAL" clId="{F452BC9E-5BE8-4A0B-9F00-66A7219A31DE}" dt="2022-06-29T05:36:23.720" v="759" actId="165"/>
          <ac:grpSpMkLst>
            <pc:docMk/>
            <pc:sldMk cId="3747391529" sldId="381"/>
            <ac:grpSpMk id="57" creationId="{029A6EB4-40E8-134C-5AD0-62A2692C625A}"/>
          </ac:grpSpMkLst>
        </pc:grpChg>
        <pc:grpChg chg="del">
          <ac:chgData name="Reuben Issac Jacob" userId="a26d73c9-1689-41bd-af50-ef825e838770" providerId="ADAL" clId="{F452BC9E-5BE8-4A0B-9F00-66A7219A31DE}" dt="2022-06-29T05:32:40.526" v="722" actId="478"/>
          <ac:grpSpMkLst>
            <pc:docMk/>
            <pc:sldMk cId="3747391529" sldId="381"/>
            <ac:grpSpMk id="59" creationId="{E348608B-6BEA-4870-9446-AE60A6DBB14C}"/>
          </ac:grpSpMkLst>
        </pc:grpChg>
        <pc:grpChg chg="del">
          <ac:chgData name="Reuben Issac Jacob" userId="a26d73c9-1689-41bd-af50-ef825e838770" providerId="ADAL" clId="{F452BC9E-5BE8-4A0B-9F00-66A7219A31DE}" dt="2022-06-29T05:32:40.526" v="722" actId="478"/>
          <ac:grpSpMkLst>
            <pc:docMk/>
            <pc:sldMk cId="3747391529" sldId="381"/>
            <ac:grpSpMk id="64" creationId="{F0B0F849-0BF9-4598-8830-142D4A16163B}"/>
          </ac:grpSpMkLst>
        </pc:grpChg>
        <pc:grpChg chg="add mod topLvl">
          <ac:chgData name="Reuben Issac Jacob" userId="a26d73c9-1689-41bd-af50-ef825e838770" providerId="ADAL" clId="{F452BC9E-5BE8-4A0B-9F00-66A7219A31DE}" dt="2022-06-29T05:36:23.720" v="759" actId="165"/>
          <ac:grpSpMkLst>
            <pc:docMk/>
            <pc:sldMk cId="3747391529" sldId="381"/>
            <ac:grpSpMk id="72" creationId="{28A13A86-AD8C-DD87-0958-83E8FB8FBB42}"/>
          </ac:grpSpMkLst>
        </pc:grpChg>
        <pc:grpChg chg="mod">
          <ac:chgData name="Reuben Issac Jacob" userId="a26d73c9-1689-41bd-af50-ef825e838770" providerId="ADAL" clId="{F452BC9E-5BE8-4A0B-9F00-66A7219A31DE}" dt="2022-06-29T05:36:23.720" v="759" actId="165"/>
          <ac:grpSpMkLst>
            <pc:docMk/>
            <pc:sldMk cId="3747391529" sldId="381"/>
            <ac:grpSpMk id="73" creationId="{8488BB67-8897-E2B5-F463-569DCF809A99}"/>
          </ac:grpSpMkLst>
        </pc:grpChg>
        <pc:picChg chg="add mod">
          <ac:chgData name="Reuben Issac Jacob" userId="a26d73c9-1689-41bd-af50-ef825e838770" providerId="ADAL" clId="{F452BC9E-5BE8-4A0B-9F00-66A7219A31DE}" dt="2022-06-29T05:36:38.775" v="760" actId="12788"/>
          <ac:picMkLst>
            <pc:docMk/>
            <pc:sldMk cId="3747391529" sldId="381"/>
            <ac:picMk id="32" creationId="{EB2C57D6-AECC-8909-CFD5-1B96B70807BA}"/>
          </ac:picMkLst>
        </pc:picChg>
        <pc:picChg chg="add mod topLvl">
          <ac:chgData name="Reuben Issac Jacob" userId="a26d73c9-1689-41bd-af50-ef825e838770" providerId="ADAL" clId="{F452BC9E-5BE8-4A0B-9F00-66A7219A31DE}" dt="2022-06-29T05:36:21.166" v="758" actId="165"/>
          <ac:picMkLst>
            <pc:docMk/>
            <pc:sldMk cId="3747391529" sldId="381"/>
            <ac:picMk id="33" creationId="{D1CF5749-7A28-DA5D-AB4C-D9020FB68583}"/>
          </ac:picMkLst>
        </pc:picChg>
        <pc:picChg chg="add mod topLvl">
          <ac:chgData name="Reuben Issac Jacob" userId="a26d73c9-1689-41bd-af50-ef825e838770" providerId="ADAL" clId="{F452BC9E-5BE8-4A0B-9F00-66A7219A31DE}" dt="2022-06-29T05:36:21.166" v="758" actId="165"/>
          <ac:picMkLst>
            <pc:docMk/>
            <pc:sldMk cId="3747391529" sldId="381"/>
            <ac:picMk id="36" creationId="{F0C7D154-44BC-98DB-F67C-24FCEF4677D1}"/>
          </ac:picMkLst>
        </pc:picChg>
        <pc:picChg chg="add mod topLvl">
          <ac:chgData name="Reuben Issac Jacob" userId="a26d73c9-1689-41bd-af50-ef825e838770" providerId="ADAL" clId="{F452BC9E-5BE8-4A0B-9F00-66A7219A31DE}" dt="2022-06-29T05:36:21.166" v="758" actId="165"/>
          <ac:picMkLst>
            <pc:docMk/>
            <pc:sldMk cId="3747391529" sldId="381"/>
            <ac:picMk id="37" creationId="{0DB0F7D4-6BC2-3887-45D8-AB32894C7866}"/>
          </ac:picMkLst>
        </pc:picChg>
        <pc:picChg chg="mod">
          <ac:chgData name="Reuben Issac Jacob" userId="a26d73c9-1689-41bd-af50-ef825e838770" providerId="ADAL" clId="{F452BC9E-5BE8-4A0B-9F00-66A7219A31DE}" dt="2022-06-29T05:36:38.775" v="760" actId="12788"/>
          <ac:picMkLst>
            <pc:docMk/>
            <pc:sldMk cId="3747391529" sldId="381"/>
            <ac:picMk id="50" creationId="{1DE12069-00DB-096B-3CD3-B2DF7B436530}"/>
          </ac:picMkLst>
        </pc:picChg>
        <pc:picChg chg="mod">
          <ac:chgData name="Reuben Issac Jacob" userId="a26d73c9-1689-41bd-af50-ef825e838770" providerId="ADAL" clId="{F452BC9E-5BE8-4A0B-9F00-66A7219A31DE}" dt="2022-06-29T05:36:23.720" v="759" actId="165"/>
          <ac:picMkLst>
            <pc:docMk/>
            <pc:sldMk cId="3747391529" sldId="381"/>
            <ac:picMk id="70" creationId="{9DDD9187-A858-E50F-51A5-76E48417303F}"/>
          </ac:picMkLst>
        </pc:picChg>
        <pc:picChg chg="mod">
          <ac:chgData name="Reuben Issac Jacob" userId="a26d73c9-1689-41bd-af50-ef825e838770" providerId="ADAL" clId="{F452BC9E-5BE8-4A0B-9F00-66A7219A31DE}" dt="2022-06-29T05:36:23.720" v="759" actId="165"/>
          <ac:picMkLst>
            <pc:docMk/>
            <pc:sldMk cId="3747391529" sldId="381"/>
            <ac:picMk id="75" creationId="{B6E54495-4156-772A-C005-4770D3CF9CE2}"/>
          </ac:picMkLst>
        </pc:picChg>
        <pc:picChg chg="del">
          <ac:chgData name="Reuben Issac Jacob" userId="a26d73c9-1689-41bd-af50-ef825e838770" providerId="ADAL" clId="{F452BC9E-5BE8-4A0B-9F00-66A7219A31DE}" dt="2022-06-29T05:32:40.526" v="722" actId="478"/>
          <ac:picMkLst>
            <pc:docMk/>
            <pc:sldMk cId="3747391529" sldId="381"/>
            <ac:picMk id="30722" creationId="{4FF9E273-6CD3-4A05-BA63-095746522A69}"/>
          </ac:picMkLst>
        </pc:picChg>
        <pc:picChg chg="del">
          <ac:chgData name="Reuben Issac Jacob" userId="a26d73c9-1689-41bd-af50-ef825e838770" providerId="ADAL" clId="{F452BC9E-5BE8-4A0B-9F00-66A7219A31DE}" dt="2022-06-29T05:32:40.526" v="722" actId="478"/>
          <ac:picMkLst>
            <pc:docMk/>
            <pc:sldMk cId="3747391529" sldId="381"/>
            <ac:picMk id="30724" creationId="{0A371B08-93E9-4C40-8DA8-5EB96253C3F9}"/>
          </ac:picMkLst>
        </pc:picChg>
        <pc:picChg chg="del">
          <ac:chgData name="Reuben Issac Jacob" userId="a26d73c9-1689-41bd-af50-ef825e838770" providerId="ADAL" clId="{F452BC9E-5BE8-4A0B-9F00-66A7219A31DE}" dt="2022-06-29T05:32:40.526" v="722" actId="478"/>
          <ac:picMkLst>
            <pc:docMk/>
            <pc:sldMk cId="3747391529" sldId="381"/>
            <ac:picMk id="30728" creationId="{7A8A7246-674A-4F6F-A2C2-63438291CCB4}"/>
          </ac:picMkLst>
        </pc:picChg>
        <pc:picChg chg="del">
          <ac:chgData name="Reuben Issac Jacob" userId="a26d73c9-1689-41bd-af50-ef825e838770" providerId="ADAL" clId="{F452BC9E-5BE8-4A0B-9F00-66A7219A31DE}" dt="2022-06-29T05:32:40.526" v="722" actId="478"/>
          <ac:picMkLst>
            <pc:docMk/>
            <pc:sldMk cId="3747391529" sldId="381"/>
            <ac:picMk id="30730" creationId="{EFD08359-AF50-475D-B20E-54C97A90D1E8}"/>
          </ac:picMkLst>
        </pc:picChg>
        <pc:cxnChg chg="del">
          <ac:chgData name="Reuben Issac Jacob" userId="a26d73c9-1689-41bd-af50-ef825e838770" providerId="ADAL" clId="{F452BC9E-5BE8-4A0B-9F00-66A7219A31DE}" dt="2022-06-29T05:32:40.526" v="722" actId="478"/>
          <ac:cxnSpMkLst>
            <pc:docMk/>
            <pc:sldMk cId="3747391529" sldId="381"/>
            <ac:cxnSpMk id="5" creationId="{1CB48CCC-DC8A-4108-94E2-DC0718FCEB13}"/>
          </ac:cxnSpMkLst>
        </pc:cxnChg>
        <pc:cxnChg chg="add mod">
          <ac:chgData name="Reuben Issac Jacob" userId="a26d73c9-1689-41bd-af50-ef825e838770" providerId="ADAL" clId="{F452BC9E-5BE8-4A0B-9F00-66A7219A31DE}" dt="2022-06-29T05:37:24.688" v="767" actId="692"/>
          <ac:cxnSpMkLst>
            <pc:docMk/>
            <pc:sldMk cId="3747391529" sldId="381"/>
            <ac:cxnSpMk id="52" creationId="{A97421CF-F74F-3D08-B6B9-CD1EB6EF95DB}"/>
          </ac:cxnSpMkLst>
        </pc:cxnChg>
        <pc:cxnChg chg="add mod">
          <ac:chgData name="Reuben Issac Jacob" userId="a26d73c9-1689-41bd-af50-ef825e838770" providerId="ADAL" clId="{F452BC9E-5BE8-4A0B-9F00-66A7219A31DE}" dt="2022-06-29T05:37:24.688" v="767" actId="692"/>
          <ac:cxnSpMkLst>
            <pc:docMk/>
            <pc:sldMk cId="3747391529" sldId="381"/>
            <ac:cxnSpMk id="54" creationId="{F960C37D-7DCA-E170-BBF1-55FFA8727D79}"/>
          </ac:cxnSpMkLst>
        </pc:cxnChg>
        <pc:cxnChg chg="del">
          <ac:chgData name="Reuben Issac Jacob" userId="a26d73c9-1689-41bd-af50-ef825e838770" providerId="ADAL" clId="{F452BC9E-5BE8-4A0B-9F00-66A7219A31DE}" dt="2022-06-29T05:32:40.526" v="722" actId="478"/>
          <ac:cxnSpMkLst>
            <pc:docMk/>
            <pc:sldMk cId="3747391529" sldId="381"/>
            <ac:cxnSpMk id="58" creationId="{4D1D9986-47CF-4AEE-955F-45BA44F7E752}"/>
          </ac:cxnSpMkLst>
        </pc:cxnChg>
      </pc:sldChg>
      <pc:sldChg chg="addSp delSp modSp del mod modClrScheme chgLayout">
        <pc:chgData name="Reuben Issac Jacob" userId="a26d73c9-1689-41bd-af50-ef825e838770" providerId="ADAL" clId="{F452BC9E-5BE8-4A0B-9F00-66A7219A31DE}" dt="2022-06-29T13:37:11.386" v="1891" actId="47"/>
        <pc:sldMkLst>
          <pc:docMk/>
          <pc:sldMk cId="20936621" sldId="1915"/>
        </pc:sldMkLst>
        <pc:spChg chg="add mod ord">
          <ac:chgData name="Reuben Issac Jacob" userId="a26d73c9-1689-41bd-af50-ef825e838770" providerId="ADAL" clId="{F452BC9E-5BE8-4A0B-9F00-66A7219A31DE}" dt="2022-06-29T13:32:05.798" v="1829"/>
          <ac:spMkLst>
            <pc:docMk/>
            <pc:sldMk cId="20936621" sldId="1915"/>
            <ac:spMk id="2" creationId="{99437F40-DD50-F25B-6839-CC90543D5E48}"/>
          </ac:spMkLst>
        </pc:spChg>
        <pc:spChg chg="del mod">
          <ac:chgData name="Reuben Issac Jacob" userId="a26d73c9-1689-41bd-af50-ef825e838770" providerId="ADAL" clId="{F452BC9E-5BE8-4A0B-9F00-66A7219A31DE}" dt="2022-06-29T13:31:51.856" v="1826" actId="478"/>
          <ac:spMkLst>
            <pc:docMk/>
            <pc:sldMk cId="20936621" sldId="1915"/>
            <ac:spMk id="4" creationId="{DA6A65AD-43AA-423E-8D08-19A36B5745EF}"/>
          </ac:spMkLst>
        </pc:spChg>
        <pc:spChg chg="mod ord">
          <ac:chgData name="Reuben Issac Jacob" userId="a26d73c9-1689-41bd-af50-ef825e838770" providerId="ADAL" clId="{F452BC9E-5BE8-4A0B-9F00-66A7219A31DE}" dt="2022-06-29T13:32:01.915" v="1828" actId="700"/>
          <ac:spMkLst>
            <pc:docMk/>
            <pc:sldMk cId="20936621" sldId="1915"/>
            <ac:spMk id="5" creationId="{795D34CA-2892-4FF4-9588-C6A35829635B}"/>
          </ac:spMkLst>
        </pc:spChg>
        <pc:spChg chg="mod">
          <ac:chgData name="Reuben Issac Jacob" userId="a26d73c9-1689-41bd-af50-ef825e838770" providerId="ADAL" clId="{F452BC9E-5BE8-4A0B-9F00-66A7219A31DE}" dt="2022-06-29T13:32:31.937" v="1832" actId="207"/>
          <ac:spMkLst>
            <pc:docMk/>
            <pc:sldMk cId="20936621" sldId="1915"/>
            <ac:spMk id="9" creationId="{E52889C9-244F-455F-8AAC-619E1BF95973}"/>
          </ac:spMkLst>
        </pc:spChg>
        <pc:picChg chg="mod">
          <ac:chgData name="Reuben Issac Jacob" userId="a26d73c9-1689-41bd-af50-ef825e838770" providerId="ADAL" clId="{F452BC9E-5BE8-4A0B-9F00-66A7219A31DE}" dt="2022-06-29T13:35:43.699" v="1861" actId="1076"/>
          <ac:picMkLst>
            <pc:docMk/>
            <pc:sldMk cId="20936621" sldId="1915"/>
            <ac:picMk id="13" creationId="{9593C307-4097-4B58-90BC-C95A1DED1EC7}"/>
          </ac:picMkLst>
        </pc:picChg>
        <pc:picChg chg="del">
          <ac:chgData name="Reuben Issac Jacob" userId="a26d73c9-1689-41bd-af50-ef825e838770" providerId="ADAL" clId="{F452BC9E-5BE8-4A0B-9F00-66A7219A31DE}" dt="2022-06-29T13:31:54.215" v="1827" actId="478"/>
          <ac:picMkLst>
            <pc:docMk/>
            <pc:sldMk cId="20936621" sldId="1915"/>
            <ac:picMk id="22" creationId="{80F0B922-E4DF-4FA6-BF97-28BBF4EFB923}"/>
          </ac:picMkLst>
        </pc:picChg>
      </pc:sldChg>
      <pc:sldChg chg="addSp delSp modSp mod modAnim">
        <pc:chgData name="Reuben Issac Jacob" userId="a26d73c9-1689-41bd-af50-ef825e838770" providerId="ADAL" clId="{F452BC9E-5BE8-4A0B-9F00-66A7219A31DE}" dt="2022-06-29T20:07:31.292" v="3492"/>
        <pc:sldMkLst>
          <pc:docMk/>
          <pc:sldMk cId="1577116663" sldId="9949"/>
        </pc:sldMkLst>
        <pc:spChg chg="add mod">
          <ac:chgData name="Reuben Issac Jacob" userId="a26d73c9-1689-41bd-af50-ef825e838770" providerId="ADAL" clId="{F452BC9E-5BE8-4A0B-9F00-66A7219A31DE}" dt="2022-06-29T05:28:09.515" v="697" actId="207"/>
          <ac:spMkLst>
            <pc:docMk/>
            <pc:sldMk cId="1577116663" sldId="9949"/>
            <ac:spMk id="3" creationId="{F1D8413A-005E-518F-A6EA-0AE11039027B}"/>
          </ac:spMkLst>
        </pc:spChg>
        <pc:spChg chg="mod">
          <ac:chgData name="Reuben Issac Jacob" userId="a26d73c9-1689-41bd-af50-ef825e838770" providerId="ADAL" clId="{F452BC9E-5BE8-4A0B-9F00-66A7219A31DE}" dt="2022-06-29T05:29:46.305" v="710" actId="465"/>
          <ac:spMkLst>
            <pc:docMk/>
            <pc:sldMk cId="1577116663" sldId="9949"/>
            <ac:spMk id="4" creationId="{05A10481-8FD3-4432-A4AD-78688D3A311D}"/>
          </ac:spMkLst>
        </pc:spChg>
        <pc:spChg chg="mod">
          <ac:chgData name="Reuben Issac Jacob" userId="a26d73c9-1689-41bd-af50-ef825e838770" providerId="ADAL" clId="{F452BC9E-5BE8-4A0B-9F00-66A7219A31DE}" dt="2022-06-29T05:29:46.305" v="710" actId="465"/>
          <ac:spMkLst>
            <pc:docMk/>
            <pc:sldMk cId="1577116663" sldId="9949"/>
            <ac:spMk id="5" creationId="{97A55507-3261-40FC-BA3B-B2449DDA62F4}"/>
          </ac:spMkLst>
        </pc:spChg>
        <pc:spChg chg="del">
          <ac:chgData name="Reuben Issac Jacob" userId="a26d73c9-1689-41bd-af50-ef825e838770" providerId="ADAL" clId="{F452BC9E-5BE8-4A0B-9F00-66A7219A31DE}" dt="2022-06-29T05:28:04.541" v="695" actId="478"/>
          <ac:spMkLst>
            <pc:docMk/>
            <pc:sldMk cId="1577116663" sldId="9949"/>
            <ac:spMk id="6" creationId="{A9669584-54CA-4E6D-83CF-6E7C9A6FEEA6}"/>
          </ac:spMkLst>
        </pc:spChg>
        <pc:spChg chg="mod">
          <ac:chgData name="Reuben Issac Jacob" userId="a26d73c9-1689-41bd-af50-ef825e838770" providerId="ADAL" clId="{F452BC9E-5BE8-4A0B-9F00-66A7219A31DE}" dt="2022-06-29T05:29:39.395" v="709" actId="1076"/>
          <ac:spMkLst>
            <pc:docMk/>
            <pc:sldMk cId="1577116663" sldId="9949"/>
            <ac:spMk id="8" creationId="{166A48C7-23C1-4EB7-9B83-01DC9B572A12}"/>
          </ac:spMkLst>
        </pc:spChg>
        <pc:spChg chg="mod">
          <ac:chgData name="Reuben Issac Jacob" userId="a26d73c9-1689-41bd-af50-ef825e838770" providerId="ADAL" clId="{F452BC9E-5BE8-4A0B-9F00-66A7219A31DE}" dt="2022-06-29T05:29:46.305" v="710" actId="465"/>
          <ac:spMkLst>
            <pc:docMk/>
            <pc:sldMk cId="1577116663" sldId="9949"/>
            <ac:spMk id="12" creationId="{E82C40CE-FD39-4275-B6EC-25F417B26249}"/>
          </ac:spMkLst>
        </pc:spChg>
        <pc:spChg chg="mod">
          <ac:chgData name="Reuben Issac Jacob" userId="a26d73c9-1689-41bd-af50-ef825e838770" providerId="ADAL" clId="{F452BC9E-5BE8-4A0B-9F00-66A7219A31DE}" dt="2022-06-29T05:29:39.395" v="709" actId="1076"/>
          <ac:spMkLst>
            <pc:docMk/>
            <pc:sldMk cId="1577116663" sldId="9949"/>
            <ac:spMk id="21" creationId="{ED5F94CC-E6CA-4A8A-B99D-1E2C3358FC9F}"/>
          </ac:spMkLst>
        </pc:spChg>
        <pc:picChg chg="mod modCrop">
          <ac:chgData name="Reuben Issac Jacob" userId="a26d73c9-1689-41bd-af50-ef825e838770" providerId="ADAL" clId="{F452BC9E-5BE8-4A0B-9F00-66A7219A31DE}" dt="2022-06-29T05:30:39.211" v="719" actId="1076"/>
          <ac:picMkLst>
            <pc:docMk/>
            <pc:sldMk cId="1577116663" sldId="9949"/>
            <ac:picMk id="13" creationId="{A5E307A0-3DFC-4482-A48F-9505A22DFB95}"/>
          </ac:picMkLst>
        </pc:picChg>
      </pc:sldChg>
      <pc:sldChg chg="addSp delSp modSp mod modTransition delAnim modAnim">
        <pc:chgData name="Reuben Issac Jacob" userId="a26d73c9-1689-41bd-af50-ef825e838770" providerId="ADAL" clId="{F452BC9E-5BE8-4A0B-9F00-66A7219A31DE}" dt="2022-06-29T20:06:22.529" v="3482"/>
        <pc:sldMkLst>
          <pc:docMk/>
          <pc:sldMk cId="2201566731" sldId="11635"/>
        </pc:sldMkLst>
        <pc:spChg chg="add mod">
          <ac:chgData name="Reuben Issac Jacob" userId="a26d73c9-1689-41bd-af50-ef825e838770" providerId="ADAL" clId="{F452BC9E-5BE8-4A0B-9F00-66A7219A31DE}" dt="2022-06-29T05:18:59.895" v="619"/>
          <ac:spMkLst>
            <pc:docMk/>
            <pc:sldMk cId="2201566731" sldId="11635"/>
            <ac:spMk id="3" creationId="{27F81762-B65D-1E1F-7BB0-E69FE7E3703C}"/>
          </ac:spMkLst>
        </pc:spChg>
        <pc:spChg chg="mod topLvl">
          <ac:chgData name="Reuben Issac Jacob" userId="a26d73c9-1689-41bd-af50-ef825e838770" providerId="ADAL" clId="{F452BC9E-5BE8-4A0B-9F00-66A7219A31DE}" dt="2022-06-29T05:27:53.131" v="694" actId="165"/>
          <ac:spMkLst>
            <pc:docMk/>
            <pc:sldMk cId="2201566731" sldId="11635"/>
            <ac:spMk id="5" creationId="{0923BA6E-EAF2-43E9-809E-A59B9CC5D37B}"/>
          </ac:spMkLst>
        </pc:spChg>
        <pc:spChg chg="mod topLvl">
          <ac:chgData name="Reuben Issac Jacob" userId="a26d73c9-1689-41bd-af50-ef825e838770" providerId="ADAL" clId="{F452BC9E-5BE8-4A0B-9F00-66A7219A31DE}" dt="2022-06-29T05:27:53.131" v="694" actId="165"/>
          <ac:spMkLst>
            <pc:docMk/>
            <pc:sldMk cId="2201566731" sldId="11635"/>
            <ac:spMk id="11" creationId="{B7A38689-7833-4EA5-BC2E-1C4B1B465592}"/>
          </ac:spMkLst>
        </pc:spChg>
        <pc:spChg chg="mod">
          <ac:chgData name="Reuben Issac Jacob" userId="a26d73c9-1689-41bd-af50-ef825e838770" providerId="ADAL" clId="{F452BC9E-5BE8-4A0B-9F00-66A7219A31DE}" dt="2022-06-29T05:27:45.824" v="693" actId="165"/>
          <ac:spMkLst>
            <pc:docMk/>
            <pc:sldMk cId="2201566731" sldId="11635"/>
            <ac:spMk id="33" creationId="{B357F2D9-0689-4626-9B80-438072D84F8F}"/>
          </ac:spMkLst>
        </pc:spChg>
        <pc:spChg chg="mod">
          <ac:chgData name="Reuben Issac Jacob" userId="a26d73c9-1689-41bd-af50-ef825e838770" providerId="ADAL" clId="{F452BC9E-5BE8-4A0B-9F00-66A7219A31DE}" dt="2022-06-29T05:27:45.824" v="693" actId="165"/>
          <ac:spMkLst>
            <pc:docMk/>
            <pc:sldMk cId="2201566731" sldId="11635"/>
            <ac:spMk id="34" creationId="{8BE4F176-F2EA-42FD-8865-324793C16BD3}"/>
          </ac:spMkLst>
        </pc:spChg>
        <pc:spChg chg="mod">
          <ac:chgData name="Reuben Issac Jacob" userId="a26d73c9-1689-41bd-af50-ef825e838770" providerId="ADAL" clId="{F452BC9E-5BE8-4A0B-9F00-66A7219A31DE}" dt="2022-06-29T05:27:45.824" v="693" actId="165"/>
          <ac:spMkLst>
            <pc:docMk/>
            <pc:sldMk cId="2201566731" sldId="11635"/>
            <ac:spMk id="35" creationId="{24CB38DB-48E2-42C2-AE9E-9AB886C73D4E}"/>
          </ac:spMkLst>
        </pc:spChg>
        <pc:spChg chg="mod">
          <ac:chgData name="Reuben Issac Jacob" userId="a26d73c9-1689-41bd-af50-ef825e838770" providerId="ADAL" clId="{F452BC9E-5BE8-4A0B-9F00-66A7219A31DE}" dt="2022-06-29T05:27:45.824" v="693" actId="165"/>
          <ac:spMkLst>
            <pc:docMk/>
            <pc:sldMk cId="2201566731" sldId="11635"/>
            <ac:spMk id="36" creationId="{BD6C3323-CDB9-4DAD-B94F-5330C9D1D84A}"/>
          </ac:spMkLst>
        </pc:spChg>
        <pc:spChg chg="mod">
          <ac:chgData name="Reuben Issac Jacob" userId="a26d73c9-1689-41bd-af50-ef825e838770" providerId="ADAL" clId="{F452BC9E-5BE8-4A0B-9F00-66A7219A31DE}" dt="2022-06-29T05:27:45.824" v="693" actId="165"/>
          <ac:spMkLst>
            <pc:docMk/>
            <pc:sldMk cId="2201566731" sldId="11635"/>
            <ac:spMk id="37" creationId="{5AAEC45D-B87F-4582-95E6-BC974D9F83A3}"/>
          </ac:spMkLst>
        </pc:spChg>
        <pc:spChg chg="mod">
          <ac:chgData name="Reuben Issac Jacob" userId="a26d73c9-1689-41bd-af50-ef825e838770" providerId="ADAL" clId="{F452BC9E-5BE8-4A0B-9F00-66A7219A31DE}" dt="2022-06-29T05:27:45.824" v="693" actId="165"/>
          <ac:spMkLst>
            <pc:docMk/>
            <pc:sldMk cId="2201566731" sldId="11635"/>
            <ac:spMk id="38" creationId="{763D7D02-C27A-4D13-9C62-B58558EFDFD6}"/>
          </ac:spMkLst>
        </pc:spChg>
        <pc:spChg chg="mod">
          <ac:chgData name="Reuben Issac Jacob" userId="a26d73c9-1689-41bd-af50-ef825e838770" providerId="ADAL" clId="{F452BC9E-5BE8-4A0B-9F00-66A7219A31DE}" dt="2022-06-29T05:27:45.824" v="693" actId="165"/>
          <ac:spMkLst>
            <pc:docMk/>
            <pc:sldMk cId="2201566731" sldId="11635"/>
            <ac:spMk id="39" creationId="{6D916755-157F-499B-BA29-0A6BB55C70C4}"/>
          </ac:spMkLst>
        </pc:spChg>
        <pc:spChg chg="mod">
          <ac:chgData name="Reuben Issac Jacob" userId="a26d73c9-1689-41bd-af50-ef825e838770" providerId="ADAL" clId="{F452BC9E-5BE8-4A0B-9F00-66A7219A31DE}" dt="2022-06-29T05:27:45.824" v="693" actId="165"/>
          <ac:spMkLst>
            <pc:docMk/>
            <pc:sldMk cId="2201566731" sldId="11635"/>
            <ac:spMk id="40" creationId="{17C0F283-5DCB-4EE6-8C55-769EBA5D804B}"/>
          </ac:spMkLst>
        </pc:spChg>
        <pc:spChg chg="mod">
          <ac:chgData name="Reuben Issac Jacob" userId="a26d73c9-1689-41bd-af50-ef825e838770" providerId="ADAL" clId="{F452BC9E-5BE8-4A0B-9F00-66A7219A31DE}" dt="2022-06-29T05:27:45.824" v="693" actId="165"/>
          <ac:spMkLst>
            <pc:docMk/>
            <pc:sldMk cId="2201566731" sldId="11635"/>
            <ac:spMk id="41" creationId="{F457EF37-D121-4FC7-8B2C-38F743C78049}"/>
          </ac:spMkLst>
        </pc:spChg>
        <pc:spChg chg="mod">
          <ac:chgData name="Reuben Issac Jacob" userId="a26d73c9-1689-41bd-af50-ef825e838770" providerId="ADAL" clId="{F452BC9E-5BE8-4A0B-9F00-66A7219A31DE}" dt="2022-06-29T05:27:45.824" v="693" actId="165"/>
          <ac:spMkLst>
            <pc:docMk/>
            <pc:sldMk cId="2201566731" sldId="11635"/>
            <ac:spMk id="42" creationId="{838A8C92-D305-4883-9F9B-E9E27497C07B}"/>
          </ac:spMkLst>
        </pc:spChg>
        <pc:spChg chg="mod">
          <ac:chgData name="Reuben Issac Jacob" userId="a26d73c9-1689-41bd-af50-ef825e838770" providerId="ADAL" clId="{F452BC9E-5BE8-4A0B-9F00-66A7219A31DE}" dt="2022-06-29T05:27:45.824" v="693" actId="165"/>
          <ac:spMkLst>
            <pc:docMk/>
            <pc:sldMk cId="2201566731" sldId="11635"/>
            <ac:spMk id="43" creationId="{EAF8FABB-EEAE-411C-A6F0-EC9D8F8AB3B9}"/>
          </ac:spMkLst>
        </pc:spChg>
        <pc:spChg chg="mod">
          <ac:chgData name="Reuben Issac Jacob" userId="a26d73c9-1689-41bd-af50-ef825e838770" providerId="ADAL" clId="{F452BC9E-5BE8-4A0B-9F00-66A7219A31DE}" dt="2022-06-29T05:27:45.824" v="693" actId="165"/>
          <ac:spMkLst>
            <pc:docMk/>
            <pc:sldMk cId="2201566731" sldId="11635"/>
            <ac:spMk id="44" creationId="{F9994F4E-71B8-49DE-8967-F867ED17C703}"/>
          </ac:spMkLst>
        </pc:spChg>
        <pc:spChg chg="mod">
          <ac:chgData name="Reuben Issac Jacob" userId="a26d73c9-1689-41bd-af50-ef825e838770" providerId="ADAL" clId="{F452BC9E-5BE8-4A0B-9F00-66A7219A31DE}" dt="2022-06-29T05:27:45.824" v="693" actId="165"/>
          <ac:spMkLst>
            <pc:docMk/>
            <pc:sldMk cId="2201566731" sldId="11635"/>
            <ac:spMk id="45" creationId="{ED10B28A-A153-4927-9360-487E89A8EB7C}"/>
          </ac:spMkLst>
        </pc:spChg>
        <pc:spChg chg="mod">
          <ac:chgData name="Reuben Issac Jacob" userId="a26d73c9-1689-41bd-af50-ef825e838770" providerId="ADAL" clId="{F452BC9E-5BE8-4A0B-9F00-66A7219A31DE}" dt="2022-06-29T05:27:45.824" v="693" actId="165"/>
          <ac:spMkLst>
            <pc:docMk/>
            <pc:sldMk cId="2201566731" sldId="11635"/>
            <ac:spMk id="46" creationId="{671E396D-7F2F-4A6D-86E9-2D6113DA433C}"/>
          </ac:spMkLst>
        </pc:spChg>
        <pc:spChg chg="mod">
          <ac:chgData name="Reuben Issac Jacob" userId="a26d73c9-1689-41bd-af50-ef825e838770" providerId="ADAL" clId="{F452BC9E-5BE8-4A0B-9F00-66A7219A31DE}" dt="2022-06-29T05:27:45.824" v="693" actId="165"/>
          <ac:spMkLst>
            <pc:docMk/>
            <pc:sldMk cId="2201566731" sldId="11635"/>
            <ac:spMk id="47" creationId="{1177EED0-6815-4F8B-814E-BCE63DAFA20D}"/>
          </ac:spMkLst>
        </pc:spChg>
        <pc:spChg chg="mod">
          <ac:chgData name="Reuben Issac Jacob" userId="a26d73c9-1689-41bd-af50-ef825e838770" providerId="ADAL" clId="{F452BC9E-5BE8-4A0B-9F00-66A7219A31DE}" dt="2022-06-29T05:27:45.824" v="693" actId="165"/>
          <ac:spMkLst>
            <pc:docMk/>
            <pc:sldMk cId="2201566731" sldId="11635"/>
            <ac:spMk id="48" creationId="{4A1E3665-2CDD-45A9-B6BF-8ABFD6B91689}"/>
          </ac:spMkLst>
        </pc:spChg>
        <pc:spChg chg="mod">
          <ac:chgData name="Reuben Issac Jacob" userId="a26d73c9-1689-41bd-af50-ef825e838770" providerId="ADAL" clId="{F452BC9E-5BE8-4A0B-9F00-66A7219A31DE}" dt="2022-06-29T05:27:45.824" v="693" actId="165"/>
          <ac:spMkLst>
            <pc:docMk/>
            <pc:sldMk cId="2201566731" sldId="11635"/>
            <ac:spMk id="49" creationId="{12F61744-F23F-42F8-AB24-2C1F81C6A97B}"/>
          </ac:spMkLst>
        </pc:spChg>
        <pc:spChg chg="mod">
          <ac:chgData name="Reuben Issac Jacob" userId="a26d73c9-1689-41bd-af50-ef825e838770" providerId="ADAL" clId="{F452BC9E-5BE8-4A0B-9F00-66A7219A31DE}" dt="2022-06-29T05:27:45.824" v="693" actId="165"/>
          <ac:spMkLst>
            <pc:docMk/>
            <pc:sldMk cId="2201566731" sldId="11635"/>
            <ac:spMk id="50" creationId="{9355B747-43D4-4671-9BDF-10421398C65D}"/>
          </ac:spMkLst>
        </pc:spChg>
        <pc:spChg chg="del">
          <ac:chgData name="Reuben Issac Jacob" userId="a26d73c9-1689-41bd-af50-ef825e838770" providerId="ADAL" clId="{F452BC9E-5BE8-4A0B-9F00-66A7219A31DE}" dt="2022-06-29T05:18:57.875" v="618" actId="478"/>
          <ac:spMkLst>
            <pc:docMk/>
            <pc:sldMk cId="2201566731" sldId="11635"/>
            <ac:spMk id="76" creationId="{49C522D0-AE9A-4512-90D3-6AE529BE6F4A}"/>
          </ac:spMkLst>
        </pc:spChg>
        <pc:spChg chg="mod topLvl">
          <ac:chgData name="Reuben Issac Jacob" userId="a26d73c9-1689-41bd-af50-ef825e838770" providerId="ADAL" clId="{F452BC9E-5BE8-4A0B-9F00-66A7219A31DE}" dt="2022-06-29T05:27:53.131" v="694" actId="165"/>
          <ac:spMkLst>
            <pc:docMk/>
            <pc:sldMk cId="2201566731" sldId="11635"/>
            <ac:spMk id="77" creationId="{1EA11DE6-5307-4463-9241-A5489DFD16BB}"/>
          </ac:spMkLst>
        </pc:spChg>
        <pc:spChg chg="mod topLvl">
          <ac:chgData name="Reuben Issac Jacob" userId="a26d73c9-1689-41bd-af50-ef825e838770" providerId="ADAL" clId="{F452BC9E-5BE8-4A0B-9F00-66A7219A31DE}" dt="2022-06-29T05:27:53.131" v="694" actId="165"/>
          <ac:spMkLst>
            <pc:docMk/>
            <pc:sldMk cId="2201566731" sldId="11635"/>
            <ac:spMk id="144" creationId="{426A63D5-0CDF-45AA-9438-00C389888760}"/>
          </ac:spMkLst>
        </pc:spChg>
        <pc:spChg chg="mod topLvl">
          <ac:chgData name="Reuben Issac Jacob" userId="a26d73c9-1689-41bd-af50-ef825e838770" providerId="ADAL" clId="{F452BC9E-5BE8-4A0B-9F00-66A7219A31DE}" dt="2022-06-29T05:27:53.131" v="694" actId="165"/>
          <ac:spMkLst>
            <pc:docMk/>
            <pc:sldMk cId="2201566731" sldId="11635"/>
            <ac:spMk id="145" creationId="{B0541D98-0B2B-4B7E-B608-3973A256EEF5}"/>
          </ac:spMkLst>
        </pc:spChg>
        <pc:spChg chg="mod topLvl">
          <ac:chgData name="Reuben Issac Jacob" userId="a26d73c9-1689-41bd-af50-ef825e838770" providerId="ADAL" clId="{F452BC9E-5BE8-4A0B-9F00-66A7219A31DE}" dt="2022-06-29T05:27:53.131" v="694" actId="165"/>
          <ac:spMkLst>
            <pc:docMk/>
            <pc:sldMk cId="2201566731" sldId="11635"/>
            <ac:spMk id="146" creationId="{93F21893-2A78-4BA5-8C7D-5B4A12198776}"/>
          </ac:spMkLst>
        </pc:spChg>
        <pc:spChg chg="mod topLvl">
          <ac:chgData name="Reuben Issac Jacob" userId="a26d73c9-1689-41bd-af50-ef825e838770" providerId="ADAL" clId="{F452BC9E-5BE8-4A0B-9F00-66A7219A31DE}" dt="2022-06-29T05:27:53.131" v="694" actId="165"/>
          <ac:spMkLst>
            <pc:docMk/>
            <pc:sldMk cId="2201566731" sldId="11635"/>
            <ac:spMk id="149" creationId="{A6002F62-EE1B-4229-B84E-6E7A0544B89D}"/>
          </ac:spMkLst>
        </pc:spChg>
        <pc:spChg chg="mod">
          <ac:chgData name="Reuben Issac Jacob" userId="a26d73c9-1689-41bd-af50-ef825e838770" providerId="ADAL" clId="{F452BC9E-5BE8-4A0B-9F00-66A7219A31DE}" dt="2022-06-29T05:27:45.824" v="693" actId="165"/>
          <ac:spMkLst>
            <pc:docMk/>
            <pc:sldMk cId="2201566731" sldId="11635"/>
            <ac:spMk id="151" creationId="{120E153B-7C45-4B8B-87CD-EEED03858D80}"/>
          </ac:spMkLst>
        </pc:spChg>
        <pc:spChg chg="mod">
          <ac:chgData name="Reuben Issac Jacob" userId="a26d73c9-1689-41bd-af50-ef825e838770" providerId="ADAL" clId="{F452BC9E-5BE8-4A0B-9F00-66A7219A31DE}" dt="2022-06-29T05:27:45.824" v="693" actId="165"/>
          <ac:spMkLst>
            <pc:docMk/>
            <pc:sldMk cId="2201566731" sldId="11635"/>
            <ac:spMk id="152" creationId="{E25EA278-EC64-4A5F-AD6B-465BDE78E52D}"/>
          </ac:spMkLst>
        </pc:spChg>
        <pc:spChg chg="mod">
          <ac:chgData name="Reuben Issac Jacob" userId="a26d73c9-1689-41bd-af50-ef825e838770" providerId="ADAL" clId="{F452BC9E-5BE8-4A0B-9F00-66A7219A31DE}" dt="2022-06-29T05:27:45.824" v="693" actId="165"/>
          <ac:spMkLst>
            <pc:docMk/>
            <pc:sldMk cId="2201566731" sldId="11635"/>
            <ac:spMk id="153" creationId="{8FAD3E48-CB2F-47F0-8659-EAD660F18397}"/>
          </ac:spMkLst>
        </pc:spChg>
        <pc:spChg chg="mod">
          <ac:chgData name="Reuben Issac Jacob" userId="a26d73c9-1689-41bd-af50-ef825e838770" providerId="ADAL" clId="{F452BC9E-5BE8-4A0B-9F00-66A7219A31DE}" dt="2022-06-29T05:27:45.824" v="693" actId="165"/>
          <ac:spMkLst>
            <pc:docMk/>
            <pc:sldMk cId="2201566731" sldId="11635"/>
            <ac:spMk id="154" creationId="{B3ECA1E7-5EF4-40BB-9BF5-B849EA0D6D56}"/>
          </ac:spMkLst>
        </pc:spChg>
        <pc:spChg chg="mod">
          <ac:chgData name="Reuben Issac Jacob" userId="a26d73c9-1689-41bd-af50-ef825e838770" providerId="ADAL" clId="{F452BC9E-5BE8-4A0B-9F00-66A7219A31DE}" dt="2022-06-29T05:27:45.824" v="693" actId="165"/>
          <ac:spMkLst>
            <pc:docMk/>
            <pc:sldMk cId="2201566731" sldId="11635"/>
            <ac:spMk id="156" creationId="{6C68042B-9AEC-4376-AB71-08B8DA02B914}"/>
          </ac:spMkLst>
        </pc:spChg>
        <pc:spChg chg="mod">
          <ac:chgData name="Reuben Issac Jacob" userId="a26d73c9-1689-41bd-af50-ef825e838770" providerId="ADAL" clId="{F452BC9E-5BE8-4A0B-9F00-66A7219A31DE}" dt="2022-06-29T05:27:45.824" v="693" actId="165"/>
          <ac:spMkLst>
            <pc:docMk/>
            <pc:sldMk cId="2201566731" sldId="11635"/>
            <ac:spMk id="157" creationId="{F074D67A-D200-4AC1-AFCB-0A9E613CEE36}"/>
          </ac:spMkLst>
        </pc:spChg>
        <pc:spChg chg="mod">
          <ac:chgData name="Reuben Issac Jacob" userId="a26d73c9-1689-41bd-af50-ef825e838770" providerId="ADAL" clId="{F452BC9E-5BE8-4A0B-9F00-66A7219A31DE}" dt="2022-06-29T05:27:45.824" v="693" actId="165"/>
          <ac:spMkLst>
            <pc:docMk/>
            <pc:sldMk cId="2201566731" sldId="11635"/>
            <ac:spMk id="158" creationId="{7E58B27B-91BC-4DAE-BECC-B0217B169650}"/>
          </ac:spMkLst>
        </pc:spChg>
        <pc:spChg chg="mod">
          <ac:chgData name="Reuben Issac Jacob" userId="a26d73c9-1689-41bd-af50-ef825e838770" providerId="ADAL" clId="{F452BC9E-5BE8-4A0B-9F00-66A7219A31DE}" dt="2022-06-29T05:27:45.824" v="693" actId="165"/>
          <ac:spMkLst>
            <pc:docMk/>
            <pc:sldMk cId="2201566731" sldId="11635"/>
            <ac:spMk id="159" creationId="{1829D817-87C9-4EC2-8BDF-FFA5518CD967}"/>
          </ac:spMkLst>
        </pc:spChg>
        <pc:spChg chg="mod">
          <ac:chgData name="Reuben Issac Jacob" userId="a26d73c9-1689-41bd-af50-ef825e838770" providerId="ADAL" clId="{F452BC9E-5BE8-4A0B-9F00-66A7219A31DE}" dt="2022-06-29T05:27:45.824" v="693" actId="165"/>
          <ac:spMkLst>
            <pc:docMk/>
            <pc:sldMk cId="2201566731" sldId="11635"/>
            <ac:spMk id="160" creationId="{74E74AB7-1D7C-47B2-83C1-A50E56475A4E}"/>
          </ac:spMkLst>
        </pc:spChg>
        <pc:spChg chg="mod">
          <ac:chgData name="Reuben Issac Jacob" userId="a26d73c9-1689-41bd-af50-ef825e838770" providerId="ADAL" clId="{F452BC9E-5BE8-4A0B-9F00-66A7219A31DE}" dt="2022-06-29T05:27:45.824" v="693" actId="165"/>
          <ac:spMkLst>
            <pc:docMk/>
            <pc:sldMk cId="2201566731" sldId="11635"/>
            <ac:spMk id="161" creationId="{D2D4305F-9447-479D-94B5-24021FDC998B}"/>
          </ac:spMkLst>
        </pc:spChg>
        <pc:spChg chg="mod">
          <ac:chgData name="Reuben Issac Jacob" userId="a26d73c9-1689-41bd-af50-ef825e838770" providerId="ADAL" clId="{F452BC9E-5BE8-4A0B-9F00-66A7219A31DE}" dt="2022-06-29T05:27:45.824" v="693" actId="165"/>
          <ac:spMkLst>
            <pc:docMk/>
            <pc:sldMk cId="2201566731" sldId="11635"/>
            <ac:spMk id="162" creationId="{FB83F5F7-CDAB-43CC-8292-D197313DC3D3}"/>
          </ac:spMkLst>
        </pc:spChg>
        <pc:spChg chg="mod">
          <ac:chgData name="Reuben Issac Jacob" userId="a26d73c9-1689-41bd-af50-ef825e838770" providerId="ADAL" clId="{F452BC9E-5BE8-4A0B-9F00-66A7219A31DE}" dt="2022-06-29T05:27:45.824" v="693" actId="165"/>
          <ac:spMkLst>
            <pc:docMk/>
            <pc:sldMk cId="2201566731" sldId="11635"/>
            <ac:spMk id="163" creationId="{3D37AFA2-1386-444B-8D5C-9518793B5071}"/>
          </ac:spMkLst>
        </pc:spChg>
        <pc:spChg chg="mod">
          <ac:chgData name="Reuben Issac Jacob" userId="a26d73c9-1689-41bd-af50-ef825e838770" providerId="ADAL" clId="{F452BC9E-5BE8-4A0B-9F00-66A7219A31DE}" dt="2022-06-29T05:27:45.824" v="693" actId="165"/>
          <ac:spMkLst>
            <pc:docMk/>
            <pc:sldMk cId="2201566731" sldId="11635"/>
            <ac:spMk id="164" creationId="{3DB85FDC-D3E6-457A-90D1-7D2CBED9D3EF}"/>
          </ac:spMkLst>
        </pc:spChg>
        <pc:spChg chg="mod topLvl">
          <ac:chgData name="Reuben Issac Jacob" userId="a26d73c9-1689-41bd-af50-ef825e838770" providerId="ADAL" clId="{F452BC9E-5BE8-4A0B-9F00-66A7219A31DE}" dt="2022-06-29T05:27:53.131" v="694" actId="165"/>
          <ac:spMkLst>
            <pc:docMk/>
            <pc:sldMk cId="2201566731" sldId="11635"/>
            <ac:spMk id="168" creationId="{D947991A-2382-4A72-B3CF-33F64767DEB4}"/>
          </ac:spMkLst>
        </pc:spChg>
        <pc:spChg chg="mod topLvl">
          <ac:chgData name="Reuben Issac Jacob" userId="a26d73c9-1689-41bd-af50-ef825e838770" providerId="ADAL" clId="{F452BC9E-5BE8-4A0B-9F00-66A7219A31DE}" dt="2022-06-29T05:27:53.131" v="694" actId="165"/>
          <ac:spMkLst>
            <pc:docMk/>
            <pc:sldMk cId="2201566731" sldId="11635"/>
            <ac:spMk id="169" creationId="{736AFF61-E8CD-4D0B-9595-F4BF1800E3F2}"/>
          </ac:spMkLst>
        </pc:spChg>
        <pc:spChg chg="mod topLvl">
          <ac:chgData name="Reuben Issac Jacob" userId="a26d73c9-1689-41bd-af50-ef825e838770" providerId="ADAL" clId="{F452BC9E-5BE8-4A0B-9F00-66A7219A31DE}" dt="2022-06-29T05:27:53.131" v="694" actId="165"/>
          <ac:spMkLst>
            <pc:docMk/>
            <pc:sldMk cId="2201566731" sldId="11635"/>
            <ac:spMk id="170" creationId="{7F63C23B-1E87-4DD5-BF69-68203C510A44}"/>
          </ac:spMkLst>
        </pc:spChg>
        <pc:spChg chg="mod topLvl">
          <ac:chgData name="Reuben Issac Jacob" userId="a26d73c9-1689-41bd-af50-ef825e838770" providerId="ADAL" clId="{F452BC9E-5BE8-4A0B-9F00-66A7219A31DE}" dt="2022-06-29T05:27:53.131" v="694" actId="165"/>
          <ac:spMkLst>
            <pc:docMk/>
            <pc:sldMk cId="2201566731" sldId="11635"/>
            <ac:spMk id="224" creationId="{C8E91E92-E03D-4B40-A2BC-9556CA881101}"/>
          </ac:spMkLst>
        </pc:spChg>
        <pc:spChg chg="mod topLvl">
          <ac:chgData name="Reuben Issac Jacob" userId="a26d73c9-1689-41bd-af50-ef825e838770" providerId="ADAL" clId="{F452BC9E-5BE8-4A0B-9F00-66A7219A31DE}" dt="2022-06-29T05:27:53.131" v="694" actId="165"/>
          <ac:spMkLst>
            <pc:docMk/>
            <pc:sldMk cId="2201566731" sldId="11635"/>
            <ac:spMk id="226" creationId="{4731CB41-4B8F-4A19-9734-5DC49B09A0FB}"/>
          </ac:spMkLst>
        </pc:spChg>
        <pc:spChg chg="mod topLvl">
          <ac:chgData name="Reuben Issac Jacob" userId="a26d73c9-1689-41bd-af50-ef825e838770" providerId="ADAL" clId="{F452BC9E-5BE8-4A0B-9F00-66A7219A31DE}" dt="2022-06-29T05:27:53.131" v="694" actId="165"/>
          <ac:spMkLst>
            <pc:docMk/>
            <pc:sldMk cId="2201566731" sldId="11635"/>
            <ac:spMk id="227" creationId="{6A64EF66-E71A-47EB-BB12-759AFC926640}"/>
          </ac:spMkLst>
        </pc:spChg>
        <pc:spChg chg="mod topLvl">
          <ac:chgData name="Reuben Issac Jacob" userId="a26d73c9-1689-41bd-af50-ef825e838770" providerId="ADAL" clId="{F452BC9E-5BE8-4A0B-9F00-66A7219A31DE}" dt="2022-06-29T05:27:53.131" v="694" actId="165"/>
          <ac:spMkLst>
            <pc:docMk/>
            <pc:sldMk cId="2201566731" sldId="11635"/>
            <ac:spMk id="228" creationId="{732E6F8C-E26B-4543-9526-D194C06D5AB7}"/>
          </ac:spMkLst>
        </pc:spChg>
        <pc:spChg chg="mod topLvl">
          <ac:chgData name="Reuben Issac Jacob" userId="a26d73c9-1689-41bd-af50-ef825e838770" providerId="ADAL" clId="{F452BC9E-5BE8-4A0B-9F00-66A7219A31DE}" dt="2022-06-29T05:27:53.131" v="694" actId="165"/>
          <ac:spMkLst>
            <pc:docMk/>
            <pc:sldMk cId="2201566731" sldId="11635"/>
            <ac:spMk id="239" creationId="{F28224DA-AB93-4895-90DE-30DDECDA3838}"/>
          </ac:spMkLst>
        </pc:spChg>
        <pc:spChg chg="mod topLvl">
          <ac:chgData name="Reuben Issac Jacob" userId="a26d73c9-1689-41bd-af50-ef825e838770" providerId="ADAL" clId="{F452BC9E-5BE8-4A0B-9F00-66A7219A31DE}" dt="2022-06-29T05:27:53.131" v="694" actId="165"/>
          <ac:spMkLst>
            <pc:docMk/>
            <pc:sldMk cId="2201566731" sldId="11635"/>
            <ac:spMk id="241" creationId="{363E9EB2-1158-4A55-AC58-670FA1DCBAA2}"/>
          </ac:spMkLst>
        </pc:spChg>
        <pc:spChg chg="mod topLvl">
          <ac:chgData name="Reuben Issac Jacob" userId="a26d73c9-1689-41bd-af50-ef825e838770" providerId="ADAL" clId="{F452BC9E-5BE8-4A0B-9F00-66A7219A31DE}" dt="2022-06-29T05:27:53.131" v="694" actId="165"/>
          <ac:spMkLst>
            <pc:docMk/>
            <pc:sldMk cId="2201566731" sldId="11635"/>
            <ac:spMk id="242" creationId="{C9BCEB5B-32B0-4C91-A461-B1A3E6DA8BB2}"/>
          </ac:spMkLst>
        </pc:spChg>
        <pc:spChg chg="mod topLvl">
          <ac:chgData name="Reuben Issac Jacob" userId="a26d73c9-1689-41bd-af50-ef825e838770" providerId="ADAL" clId="{F452BC9E-5BE8-4A0B-9F00-66A7219A31DE}" dt="2022-06-29T05:27:53.131" v="694" actId="165"/>
          <ac:spMkLst>
            <pc:docMk/>
            <pc:sldMk cId="2201566731" sldId="11635"/>
            <ac:spMk id="243" creationId="{61C5DC41-D42A-47C7-AB8B-62A2189393DB}"/>
          </ac:spMkLst>
        </pc:spChg>
        <pc:spChg chg="mod topLvl">
          <ac:chgData name="Reuben Issac Jacob" userId="a26d73c9-1689-41bd-af50-ef825e838770" providerId="ADAL" clId="{F452BC9E-5BE8-4A0B-9F00-66A7219A31DE}" dt="2022-06-29T05:27:53.131" v="694" actId="165"/>
          <ac:spMkLst>
            <pc:docMk/>
            <pc:sldMk cId="2201566731" sldId="11635"/>
            <ac:spMk id="254" creationId="{E3EED83A-696A-4714-8A5A-1B346BA9C977}"/>
          </ac:spMkLst>
        </pc:spChg>
        <pc:spChg chg="mod">
          <ac:chgData name="Reuben Issac Jacob" userId="a26d73c9-1689-41bd-af50-ef825e838770" providerId="ADAL" clId="{F452BC9E-5BE8-4A0B-9F00-66A7219A31DE}" dt="2022-06-29T05:27:45.824" v="693" actId="165"/>
          <ac:spMkLst>
            <pc:docMk/>
            <pc:sldMk cId="2201566731" sldId="11635"/>
            <ac:spMk id="257" creationId="{B7211997-098B-4EAB-857F-448AC1EBEC58}"/>
          </ac:spMkLst>
        </pc:spChg>
        <pc:spChg chg="mod">
          <ac:chgData name="Reuben Issac Jacob" userId="a26d73c9-1689-41bd-af50-ef825e838770" providerId="ADAL" clId="{F452BC9E-5BE8-4A0B-9F00-66A7219A31DE}" dt="2022-06-29T05:27:45.824" v="693" actId="165"/>
          <ac:spMkLst>
            <pc:docMk/>
            <pc:sldMk cId="2201566731" sldId="11635"/>
            <ac:spMk id="258" creationId="{0F7C99C3-68A5-4990-8061-256F02C5285F}"/>
          </ac:spMkLst>
        </pc:spChg>
        <pc:spChg chg="mod">
          <ac:chgData name="Reuben Issac Jacob" userId="a26d73c9-1689-41bd-af50-ef825e838770" providerId="ADAL" clId="{F452BC9E-5BE8-4A0B-9F00-66A7219A31DE}" dt="2022-06-29T05:27:45.824" v="693" actId="165"/>
          <ac:spMkLst>
            <pc:docMk/>
            <pc:sldMk cId="2201566731" sldId="11635"/>
            <ac:spMk id="259" creationId="{A137A600-3BFD-43A0-AD29-EA66AE8494CE}"/>
          </ac:spMkLst>
        </pc:spChg>
        <pc:spChg chg="mod">
          <ac:chgData name="Reuben Issac Jacob" userId="a26d73c9-1689-41bd-af50-ef825e838770" providerId="ADAL" clId="{F452BC9E-5BE8-4A0B-9F00-66A7219A31DE}" dt="2022-06-29T05:27:45.824" v="693" actId="165"/>
          <ac:spMkLst>
            <pc:docMk/>
            <pc:sldMk cId="2201566731" sldId="11635"/>
            <ac:spMk id="260" creationId="{9629529D-E584-4506-A676-7DB6C5F9D7B4}"/>
          </ac:spMkLst>
        </pc:spChg>
        <pc:spChg chg="mod">
          <ac:chgData name="Reuben Issac Jacob" userId="a26d73c9-1689-41bd-af50-ef825e838770" providerId="ADAL" clId="{F452BC9E-5BE8-4A0B-9F00-66A7219A31DE}" dt="2022-06-29T05:27:45.824" v="693" actId="165"/>
          <ac:spMkLst>
            <pc:docMk/>
            <pc:sldMk cId="2201566731" sldId="11635"/>
            <ac:spMk id="261" creationId="{4027CC95-2A94-4BE4-823E-0C281DCFEAED}"/>
          </ac:spMkLst>
        </pc:spChg>
        <pc:spChg chg="mod">
          <ac:chgData name="Reuben Issac Jacob" userId="a26d73c9-1689-41bd-af50-ef825e838770" providerId="ADAL" clId="{F452BC9E-5BE8-4A0B-9F00-66A7219A31DE}" dt="2022-06-29T05:27:45.824" v="693" actId="165"/>
          <ac:spMkLst>
            <pc:docMk/>
            <pc:sldMk cId="2201566731" sldId="11635"/>
            <ac:spMk id="262" creationId="{C0EDB9EC-1FA2-4CB3-BD4D-37CC5CA10457}"/>
          </ac:spMkLst>
        </pc:spChg>
        <pc:spChg chg="mod">
          <ac:chgData name="Reuben Issac Jacob" userId="a26d73c9-1689-41bd-af50-ef825e838770" providerId="ADAL" clId="{F452BC9E-5BE8-4A0B-9F00-66A7219A31DE}" dt="2022-06-29T05:27:45.824" v="693" actId="165"/>
          <ac:spMkLst>
            <pc:docMk/>
            <pc:sldMk cId="2201566731" sldId="11635"/>
            <ac:spMk id="263" creationId="{0178DCCF-1938-483D-BEBC-8A857F6F6178}"/>
          </ac:spMkLst>
        </pc:spChg>
        <pc:spChg chg="mod">
          <ac:chgData name="Reuben Issac Jacob" userId="a26d73c9-1689-41bd-af50-ef825e838770" providerId="ADAL" clId="{F452BC9E-5BE8-4A0B-9F00-66A7219A31DE}" dt="2022-06-29T05:27:45.824" v="693" actId="165"/>
          <ac:spMkLst>
            <pc:docMk/>
            <pc:sldMk cId="2201566731" sldId="11635"/>
            <ac:spMk id="264" creationId="{B03E0950-EB3E-4DD5-9720-AF280DC6CC0F}"/>
          </ac:spMkLst>
        </pc:spChg>
        <pc:spChg chg="mod">
          <ac:chgData name="Reuben Issac Jacob" userId="a26d73c9-1689-41bd-af50-ef825e838770" providerId="ADAL" clId="{F452BC9E-5BE8-4A0B-9F00-66A7219A31DE}" dt="2022-06-29T05:27:45.824" v="693" actId="165"/>
          <ac:spMkLst>
            <pc:docMk/>
            <pc:sldMk cId="2201566731" sldId="11635"/>
            <ac:spMk id="265" creationId="{38EE0A36-7007-4E8F-873D-B31B9ECD92E3}"/>
          </ac:spMkLst>
        </pc:spChg>
        <pc:spChg chg="mod">
          <ac:chgData name="Reuben Issac Jacob" userId="a26d73c9-1689-41bd-af50-ef825e838770" providerId="ADAL" clId="{F452BC9E-5BE8-4A0B-9F00-66A7219A31DE}" dt="2022-06-29T05:27:45.824" v="693" actId="165"/>
          <ac:spMkLst>
            <pc:docMk/>
            <pc:sldMk cId="2201566731" sldId="11635"/>
            <ac:spMk id="266" creationId="{B9E5E9F3-3627-47A8-A1E9-C3F177F481F5}"/>
          </ac:spMkLst>
        </pc:spChg>
        <pc:spChg chg="mod">
          <ac:chgData name="Reuben Issac Jacob" userId="a26d73c9-1689-41bd-af50-ef825e838770" providerId="ADAL" clId="{F452BC9E-5BE8-4A0B-9F00-66A7219A31DE}" dt="2022-06-29T05:27:45.824" v="693" actId="165"/>
          <ac:spMkLst>
            <pc:docMk/>
            <pc:sldMk cId="2201566731" sldId="11635"/>
            <ac:spMk id="267" creationId="{F3D91458-17C2-4464-86CA-02B4F12DCF31}"/>
          </ac:spMkLst>
        </pc:spChg>
        <pc:spChg chg="mod">
          <ac:chgData name="Reuben Issac Jacob" userId="a26d73c9-1689-41bd-af50-ef825e838770" providerId="ADAL" clId="{F452BC9E-5BE8-4A0B-9F00-66A7219A31DE}" dt="2022-06-29T05:27:45.824" v="693" actId="165"/>
          <ac:spMkLst>
            <pc:docMk/>
            <pc:sldMk cId="2201566731" sldId="11635"/>
            <ac:spMk id="268" creationId="{DE89633D-6205-4096-801D-07887BA94B3D}"/>
          </ac:spMkLst>
        </pc:spChg>
        <pc:spChg chg="mod">
          <ac:chgData name="Reuben Issac Jacob" userId="a26d73c9-1689-41bd-af50-ef825e838770" providerId="ADAL" clId="{F452BC9E-5BE8-4A0B-9F00-66A7219A31DE}" dt="2022-06-29T05:27:45.824" v="693" actId="165"/>
          <ac:spMkLst>
            <pc:docMk/>
            <pc:sldMk cId="2201566731" sldId="11635"/>
            <ac:spMk id="269" creationId="{0FA860FF-CBE8-4B91-824E-409F1F093E27}"/>
          </ac:spMkLst>
        </pc:spChg>
        <pc:spChg chg="mod">
          <ac:chgData name="Reuben Issac Jacob" userId="a26d73c9-1689-41bd-af50-ef825e838770" providerId="ADAL" clId="{F452BC9E-5BE8-4A0B-9F00-66A7219A31DE}" dt="2022-06-29T05:27:45.824" v="693" actId="165"/>
          <ac:spMkLst>
            <pc:docMk/>
            <pc:sldMk cId="2201566731" sldId="11635"/>
            <ac:spMk id="270" creationId="{17BEC931-9E30-4240-B0F3-2C43AE3012CD}"/>
          </ac:spMkLst>
        </pc:spChg>
        <pc:spChg chg="mod">
          <ac:chgData name="Reuben Issac Jacob" userId="a26d73c9-1689-41bd-af50-ef825e838770" providerId="ADAL" clId="{F452BC9E-5BE8-4A0B-9F00-66A7219A31DE}" dt="2022-06-29T05:27:45.824" v="693" actId="165"/>
          <ac:spMkLst>
            <pc:docMk/>
            <pc:sldMk cId="2201566731" sldId="11635"/>
            <ac:spMk id="271" creationId="{43A7D49B-0B73-40CC-ADA3-E676E3F6160E}"/>
          </ac:spMkLst>
        </pc:spChg>
        <pc:spChg chg="mod">
          <ac:chgData name="Reuben Issac Jacob" userId="a26d73c9-1689-41bd-af50-ef825e838770" providerId="ADAL" clId="{F452BC9E-5BE8-4A0B-9F00-66A7219A31DE}" dt="2022-06-29T05:27:45.824" v="693" actId="165"/>
          <ac:spMkLst>
            <pc:docMk/>
            <pc:sldMk cId="2201566731" sldId="11635"/>
            <ac:spMk id="272" creationId="{BA0B351D-DF8C-46B3-815A-A59DA567AA3A}"/>
          </ac:spMkLst>
        </pc:spChg>
        <pc:spChg chg="mod">
          <ac:chgData name="Reuben Issac Jacob" userId="a26d73c9-1689-41bd-af50-ef825e838770" providerId="ADAL" clId="{F452BC9E-5BE8-4A0B-9F00-66A7219A31DE}" dt="2022-06-29T05:27:45.824" v="693" actId="165"/>
          <ac:spMkLst>
            <pc:docMk/>
            <pc:sldMk cId="2201566731" sldId="11635"/>
            <ac:spMk id="273" creationId="{5D0F43DD-295C-46CD-A76F-1321E859F61C}"/>
          </ac:spMkLst>
        </pc:spChg>
        <pc:spChg chg="mod">
          <ac:chgData name="Reuben Issac Jacob" userId="a26d73c9-1689-41bd-af50-ef825e838770" providerId="ADAL" clId="{F452BC9E-5BE8-4A0B-9F00-66A7219A31DE}" dt="2022-06-29T05:27:45.824" v="693" actId="165"/>
          <ac:spMkLst>
            <pc:docMk/>
            <pc:sldMk cId="2201566731" sldId="11635"/>
            <ac:spMk id="274" creationId="{E0A9DA75-DD58-4A23-8730-EFEBB979BF2D}"/>
          </ac:spMkLst>
        </pc:spChg>
        <pc:spChg chg="mod">
          <ac:chgData name="Reuben Issac Jacob" userId="a26d73c9-1689-41bd-af50-ef825e838770" providerId="ADAL" clId="{F452BC9E-5BE8-4A0B-9F00-66A7219A31DE}" dt="2022-06-29T05:27:45.824" v="693" actId="165"/>
          <ac:spMkLst>
            <pc:docMk/>
            <pc:sldMk cId="2201566731" sldId="11635"/>
            <ac:spMk id="275" creationId="{F7A71DC9-2C1A-41A7-8852-F43D8B3A5673}"/>
          </ac:spMkLst>
        </pc:spChg>
        <pc:spChg chg="mod">
          <ac:chgData name="Reuben Issac Jacob" userId="a26d73c9-1689-41bd-af50-ef825e838770" providerId="ADAL" clId="{F452BC9E-5BE8-4A0B-9F00-66A7219A31DE}" dt="2022-06-29T05:27:45.824" v="693" actId="165"/>
          <ac:spMkLst>
            <pc:docMk/>
            <pc:sldMk cId="2201566731" sldId="11635"/>
            <ac:spMk id="276" creationId="{4E2403A0-1350-4D07-939C-1A5836E230EC}"/>
          </ac:spMkLst>
        </pc:spChg>
        <pc:grpChg chg="add mod">
          <ac:chgData name="Reuben Issac Jacob" userId="a26d73c9-1689-41bd-af50-ef825e838770" providerId="ADAL" clId="{F452BC9E-5BE8-4A0B-9F00-66A7219A31DE}" dt="2022-06-29T05:20:12.325" v="626" actId="164"/>
          <ac:grpSpMkLst>
            <pc:docMk/>
            <pc:sldMk cId="2201566731" sldId="11635"/>
            <ac:grpSpMk id="4" creationId="{11319FC4-D3D2-EA97-8173-621528F484C6}"/>
          </ac:grpSpMkLst>
        </pc:grpChg>
        <pc:grpChg chg="add del mod">
          <ac:chgData name="Reuben Issac Jacob" userId="a26d73c9-1689-41bd-af50-ef825e838770" providerId="ADAL" clId="{F452BC9E-5BE8-4A0B-9F00-66A7219A31DE}" dt="2022-06-29T05:22:38.392" v="644" actId="165"/>
          <ac:grpSpMkLst>
            <pc:docMk/>
            <pc:sldMk cId="2201566731" sldId="11635"/>
            <ac:grpSpMk id="13" creationId="{6FD61940-9F8C-1747-2E6F-1BB6850FCC9E}"/>
          </ac:grpSpMkLst>
        </pc:grpChg>
        <pc:grpChg chg="add del mod">
          <ac:chgData name="Reuben Issac Jacob" userId="a26d73c9-1689-41bd-af50-ef825e838770" providerId="ADAL" clId="{F452BC9E-5BE8-4A0B-9F00-66A7219A31DE}" dt="2022-06-29T05:23:23.822" v="651" actId="165"/>
          <ac:grpSpMkLst>
            <pc:docMk/>
            <pc:sldMk cId="2201566731" sldId="11635"/>
            <ac:grpSpMk id="14" creationId="{702DCB37-D163-CD48-1059-11575BF42319}"/>
          </ac:grpSpMkLst>
        </pc:grpChg>
        <pc:grpChg chg="add del mod">
          <ac:chgData name="Reuben Issac Jacob" userId="a26d73c9-1689-41bd-af50-ef825e838770" providerId="ADAL" clId="{F452BC9E-5BE8-4A0B-9F00-66A7219A31DE}" dt="2022-06-29T05:23:23.822" v="651" actId="165"/>
          <ac:grpSpMkLst>
            <pc:docMk/>
            <pc:sldMk cId="2201566731" sldId="11635"/>
            <ac:grpSpMk id="15" creationId="{B0221838-5AFE-92E6-BB96-342CB01B79B6}"/>
          </ac:grpSpMkLst>
        </pc:grpChg>
        <pc:grpChg chg="add del mod">
          <ac:chgData name="Reuben Issac Jacob" userId="a26d73c9-1689-41bd-af50-ef825e838770" providerId="ADAL" clId="{F452BC9E-5BE8-4A0B-9F00-66A7219A31DE}" dt="2022-06-29T05:23:23.822" v="651" actId="165"/>
          <ac:grpSpMkLst>
            <pc:docMk/>
            <pc:sldMk cId="2201566731" sldId="11635"/>
            <ac:grpSpMk id="16" creationId="{05DB18B8-81F9-BCF2-CE79-EA029508F687}"/>
          </ac:grpSpMkLst>
        </pc:grpChg>
        <pc:grpChg chg="add del mod">
          <ac:chgData name="Reuben Issac Jacob" userId="a26d73c9-1689-41bd-af50-ef825e838770" providerId="ADAL" clId="{F452BC9E-5BE8-4A0B-9F00-66A7219A31DE}" dt="2022-06-29T05:23:23.822" v="651" actId="165"/>
          <ac:grpSpMkLst>
            <pc:docMk/>
            <pc:sldMk cId="2201566731" sldId="11635"/>
            <ac:grpSpMk id="17" creationId="{BD7EEBCF-2800-60BC-C24F-B1E60E57D3AE}"/>
          </ac:grpSpMkLst>
        </pc:grpChg>
        <pc:grpChg chg="add del mod">
          <ac:chgData name="Reuben Issac Jacob" userId="a26d73c9-1689-41bd-af50-ef825e838770" providerId="ADAL" clId="{F452BC9E-5BE8-4A0B-9F00-66A7219A31DE}" dt="2022-06-29T05:23:23.822" v="651" actId="165"/>
          <ac:grpSpMkLst>
            <pc:docMk/>
            <pc:sldMk cId="2201566731" sldId="11635"/>
            <ac:grpSpMk id="18" creationId="{50EDA3C3-B99C-7045-5D2C-DCB80E2CE722}"/>
          </ac:grpSpMkLst>
        </pc:grpChg>
        <pc:grpChg chg="add del mod">
          <ac:chgData name="Reuben Issac Jacob" userId="a26d73c9-1689-41bd-af50-ef825e838770" providerId="ADAL" clId="{F452BC9E-5BE8-4A0B-9F00-66A7219A31DE}" dt="2022-06-29T05:24:22.986" v="660" actId="165"/>
          <ac:grpSpMkLst>
            <pc:docMk/>
            <pc:sldMk cId="2201566731" sldId="11635"/>
            <ac:grpSpMk id="20" creationId="{E46944DE-5004-BBAB-D9A1-125F545C6AE0}"/>
          </ac:grpSpMkLst>
        </pc:grpChg>
        <pc:grpChg chg="add del mod">
          <ac:chgData name="Reuben Issac Jacob" userId="a26d73c9-1689-41bd-af50-ef825e838770" providerId="ADAL" clId="{F452BC9E-5BE8-4A0B-9F00-66A7219A31DE}" dt="2022-06-29T05:24:22.986" v="660" actId="165"/>
          <ac:grpSpMkLst>
            <pc:docMk/>
            <pc:sldMk cId="2201566731" sldId="11635"/>
            <ac:grpSpMk id="21" creationId="{0E1D60AA-B284-862F-A1E2-70BDE175DEB2}"/>
          </ac:grpSpMkLst>
        </pc:grpChg>
        <pc:grpChg chg="add del mod">
          <ac:chgData name="Reuben Issac Jacob" userId="a26d73c9-1689-41bd-af50-ef825e838770" providerId="ADAL" clId="{F452BC9E-5BE8-4A0B-9F00-66A7219A31DE}" dt="2022-06-29T05:24:22.986" v="660" actId="165"/>
          <ac:grpSpMkLst>
            <pc:docMk/>
            <pc:sldMk cId="2201566731" sldId="11635"/>
            <ac:grpSpMk id="22" creationId="{D20FA711-DF14-1902-152C-3A42AC419C34}"/>
          </ac:grpSpMkLst>
        </pc:grpChg>
        <pc:grpChg chg="add del mod">
          <ac:chgData name="Reuben Issac Jacob" userId="a26d73c9-1689-41bd-af50-ef825e838770" providerId="ADAL" clId="{F452BC9E-5BE8-4A0B-9F00-66A7219A31DE}" dt="2022-06-29T05:24:22.986" v="660" actId="165"/>
          <ac:grpSpMkLst>
            <pc:docMk/>
            <pc:sldMk cId="2201566731" sldId="11635"/>
            <ac:grpSpMk id="23" creationId="{A90A3BD8-60BF-3D87-FF1B-B5485399384E}"/>
          </ac:grpSpMkLst>
        </pc:grpChg>
        <pc:grpChg chg="add del mod">
          <ac:chgData name="Reuben Issac Jacob" userId="a26d73c9-1689-41bd-af50-ef825e838770" providerId="ADAL" clId="{F452BC9E-5BE8-4A0B-9F00-66A7219A31DE}" dt="2022-06-29T05:24:22.986" v="660" actId="165"/>
          <ac:grpSpMkLst>
            <pc:docMk/>
            <pc:sldMk cId="2201566731" sldId="11635"/>
            <ac:grpSpMk id="24" creationId="{B4941144-5E11-3813-28C7-802863558D6D}"/>
          </ac:grpSpMkLst>
        </pc:grpChg>
        <pc:grpChg chg="add del mod topLvl">
          <ac:chgData name="Reuben Issac Jacob" userId="a26d73c9-1689-41bd-af50-ef825e838770" providerId="ADAL" clId="{F452BC9E-5BE8-4A0B-9F00-66A7219A31DE}" dt="2022-06-29T05:27:53.131" v="694" actId="165"/>
          <ac:grpSpMkLst>
            <pc:docMk/>
            <pc:sldMk cId="2201566731" sldId="11635"/>
            <ac:grpSpMk id="25" creationId="{8E60A02C-316C-3CFA-EC51-7D32F60F8BC9}"/>
          </ac:grpSpMkLst>
        </pc:grpChg>
        <pc:grpChg chg="add del mod topLvl">
          <ac:chgData name="Reuben Issac Jacob" userId="a26d73c9-1689-41bd-af50-ef825e838770" providerId="ADAL" clId="{F452BC9E-5BE8-4A0B-9F00-66A7219A31DE}" dt="2022-06-29T05:27:53.131" v="694" actId="165"/>
          <ac:grpSpMkLst>
            <pc:docMk/>
            <pc:sldMk cId="2201566731" sldId="11635"/>
            <ac:grpSpMk id="26" creationId="{8700CF07-D65E-6055-877B-A405E31531D0}"/>
          </ac:grpSpMkLst>
        </pc:grpChg>
        <pc:grpChg chg="add del mod topLvl">
          <ac:chgData name="Reuben Issac Jacob" userId="a26d73c9-1689-41bd-af50-ef825e838770" providerId="ADAL" clId="{F452BC9E-5BE8-4A0B-9F00-66A7219A31DE}" dt="2022-06-29T05:27:53.131" v="694" actId="165"/>
          <ac:grpSpMkLst>
            <pc:docMk/>
            <pc:sldMk cId="2201566731" sldId="11635"/>
            <ac:grpSpMk id="27" creationId="{EB0DC1AD-79A3-297D-0B22-F073E63A663B}"/>
          </ac:grpSpMkLst>
        </pc:grpChg>
        <pc:grpChg chg="mod topLvl">
          <ac:chgData name="Reuben Issac Jacob" userId="a26d73c9-1689-41bd-af50-ef825e838770" providerId="ADAL" clId="{F452BC9E-5BE8-4A0B-9F00-66A7219A31DE}" dt="2022-06-29T05:27:45.824" v="693" actId="165"/>
          <ac:grpSpMkLst>
            <pc:docMk/>
            <pc:sldMk cId="2201566731" sldId="11635"/>
            <ac:grpSpMk id="28" creationId="{267D44F3-B999-48B8-956C-02371B2FFA63}"/>
          </ac:grpSpMkLst>
        </pc:grpChg>
        <pc:grpChg chg="add del mod topLvl">
          <ac:chgData name="Reuben Issac Jacob" userId="a26d73c9-1689-41bd-af50-ef825e838770" providerId="ADAL" clId="{F452BC9E-5BE8-4A0B-9F00-66A7219A31DE}" dt="2022-06-29T05:27:53.131" v="694" actId="165"/>
          <ac:grpSpMkLst>
            <pc:docMk/>
            <pc:sldMk cId="2201566731" sldId="11635"/>
            <ac:grpSpMk id="29" creationId="{ECE8F983-770D-7DA9-2B72-EE6BAB516132}"/>
          </ac:grpSpMkLst>
        </pc:grpChg>
        <pc:grpChg chg="add del mod topLvl">
          <ac:chgData name="Reuben Issac Jacob" userId="a26d73c9-1689-41bd-af50-ef825e838770" providerId="ADAL" clId="{F452BC9E-5BE8-4A0B-9F00-66A7219A31DE}" dt="2022-06-29T05:27:53.131" v="694" actId="165"/>
          <ac:grpSpMkLst>
            <pc:docMk/>
            <pc:sldMk cId="2201566731" sldId="11635"/>
            <ac:grpSpMk id="30" creationId="{E102BFB2-2FD0-4BEB-7D24-84AA0B877DD4}"/>
          </ac:grpSpMkLst>
        </pc:grpChg>
        <pc:grpChg chg="mod">
          <ac:chgData name="Reuben Issac Jacob" userId="a26d73c9-1689-41bd-af50-ef825e838770" providerId="ADAL" clId="{F452BC9E-5BE8-4A0B-9F00-66A7219A31DE}" dt="2022-06-29T05:27:45.824" v="693" actId="165"/>
          <ac:grpSpMkLst>
            <pc:docMk/>
            <pc:sldMk cId="2201566731" sldId="11635"/>
            <ac:grpSpMk id="31" creationId="{66F68AE3-B525-40EC-B215-6351EDBD2EEC}"/>
          </ac:grpSpMkLst>
        </pc:grpChg>
        <pc:grpChg chg="mod">
          <ac:chgData name="Reuben Issac Jacob" userId="a26d73c9-1689-41bd-af50-ef825e838770" providerId="ADAL" clId="{F452BC9E-5BE8-4A0B-9F00-66A7219A31DE}" dt="2022-06-29T05:27:45.824" v="693" actId="165"/>
          <ac:grpSpMkLst>
            <pc:docMk/>
            <pc:sldMk cId="2201566731" sldId="11635"/>
            <ac:grpSpMk id="32" creationId="{4290D2FD-7588-4F18-926F-5818FFDE63BE}"/>
          </ac:grpSpMkLst>
        </pc:grpChg>
        <pc:grpChg chg="mod topLvl">
          <ac:chgData name="Reuben Issac Jacob" userId="a26d73c9-1689-41bd-af50-ef825e838770" providerId="ADAL" clId="{F452BC9E-5BE8-4A0B-9F00-66A7219A31DE}" dt="2022-06-29T05:27:45.824" v="693" actId="165"/>
          <ac:grpSpMkLst>
            <pc:docMk/>
            <pc:sldMk cId="2201566731" sldId="11635"/>
            <ac:grpSpMk id="150" creationId="{2117EADF-5ABC-4DB1-A96F-CA93BB7F751E}"/>
          </ac:grpSpMkLst>
        </pc:grpChg>
        <pc:grpChg chg="mod topLvl">
          <ac:chgData name="Reuben Issac Jacob" userId="a26d73c9-1689-41bd-af50-ef825e838770" providerId="ADAL" clId="{F452BC9E-5BE8-4A0B-9F00-66A7219A31DE}" dt="2022-06-29T05:27:45.824" v="693" actId="165"/>
          <ac:grpSpMkLst>
            <pc:docMk/>
            <pc:sldMk cId="2201566731" sldId="11635"/>
            <ac:grpSpMk id="155" creationId="{44979F38-7AE5-4CDB-A26A-09CD0444D0C9}"/>
          </ac:grpSpMkLst>
        </pc:grpChg>
        <pc:grpChg chg="add del mod">
          <ac:chgData name="Reuben Issac Jacob" userId="a26d73c9-1689-41bd-af50-ef825e838770" providerId="ADAL" clId="{F452BC9E-5BE8-4A0B-9F00-66A7219A31DE}" dt="2022-06-29T05:27:45.824" v="693" actId="165"/>
          <ac:grpSpMkLst>
            <pc:docMk/>
            <pc:sldMk cId="2201566731" sldId="11635"/>
            <ac:grpSpMk id="229" creationId="{C28ACC80-C051-E342-0810-0189D2D008EA}"/>
          </ac:grpSpMkLst>
        </pc:grpChg>
        <pc:grpChg chg="add del mod">
          <ac:chgData name="Reuben Issac Jacob" userId="a26d73c9-1689-41bd-af50-ef825e838770" providerId="ADAL" clId="{F452BC9E-5BE8-4A0B-9F00-66A7219A31DE}" dt="2022-06-29T05:27:45.824" v="693" actId="165"/>
          <ac:grpSpMkLst>
            <pc:docMk/>
            <pc:sldMk cId="2201566731" sldId="11635"/>
            <ac:grpSpMk id="230" creationId="{CD535AD0-B9CC-A9C9-35EB-4B0545B86E77}"/>
          </ac:grpSpMkLst>
        </pc:grpChg>
        <pc:grpChg chg="add del mod">
          <ac:chgData name="Reuben Issac Jacob" userId="a26d73c9-1689-41bd-af50-ef825e838770" providerId="ADAL" clId="{F452BC9E-5BE8-4A0B-9F00-66A7219A31DE}" dt="2022-06-29T05:27:45.824" v="693" actId="165"/>
          <ac:grpSpMkLst>
            <pc:docMk/>
            <pc:sldMk cId="2201566731" sldId="11635"/>
            <ac:grpSpMk id="231" creationId="{CFEC7EE4-0EA1-D2E2-6621-FC8BDBA8922C}"/>
          </ac:grpSpMkLst>
        </pc:grpChg>
        <pc:grpChg chg="add del mod">
          <ac:chgData name="Reuben Issac Jacob" userId="a26d73c9-1689-41bd-af50-ef825e838770" providerId="ADAL" clId="{F452BC9E-5BE8-4A0B-9F00-66A7219A31DE}" dt="2022-06-29T05:27:45.824" v="693" actId="165"/>
          <ac:grpSpMkLst>
            <pc:docMk/>
            <pc:sldMk cId="2201566731" sldId="11635"/>
            <ac:grpSpMk id="232" creationId="{7A8BD685-A1A4-6FAA-361A-96043025E19B}"/>
          </ac:grpSpMkLst>
        </pc:grpChg>
        <pc:grpChg chg="add del mod">
          <ac:chgData name="Reuben Issac Jacob" userId="a26d73c9-1689-41bd-af50-ef825e838770" providerId="ADAL" clId="{F452BC9E-5BE8-4A0B-9F00-66A7219A31DE}" dt="2022-06-29T05:27:45.824" v="693" actId="165"/>
          <ac:grpSpMkLst>
            <pc:docMk/>
            <pc:sldMk cId="2201566731" sldId="11635"/>
            <ac:grpSpMk id="233" creationId="{5083422C-294B-FEBB-F961-26D9AD6B5D7B}"/>
          </ac:grpSpMkLst>
        </pc:grpChg>
        <pc:grpChg chg="mod topLvl">
          <ac:chgData name="Reuben Issac Jacob" userId="a26d73c9-1689-41bd-af50-ef825e838770" providerId="ADAL" clId="{F452BC9E-5BE8-4A0B-9F00-66A7219A31DE}" dt="2022-06-29T05:27:45.824" v="693" actId="165"/>
          <ac:grpSpMkLst>
            <pc:docMk/>
            <pc:sldMk cId="2201566731" sldId="11635"/>
            <ac:grpSpMk id="256" creationId="{B9CCEAA1-8E64-41F1-B240-F95589EB99F9}"/>
          </ac:grpSpMkLst>
        </pc:grpChg>
        <pc:grpChg chg="del">
          <ac:chgData name="Reuben Issac Jacob" userId="a26d73c9-1689-41bd-af50-ef825e838770" providerId="ADAL" clId="{F452BC9E-5BE8-4A0B-9F00-66A7219A31DE}" dt="2022-06-29T05:19:17.579" v="620" actId="165"/>
          <ac:grpSpMkLst>
            <pc:docMk/>
            <pc:sldMk cId="2201566731" sldId="11635"/>
            <ac:grpSpMk id="277" creationId="{D6536DA6-E5C9-48F2-8ECB-6CD16898A7B5}"/>
          </ac:grpSpMkLst>
        </pc:grpChg>
        <pc:grpChg chg="del">
          <ac:chgData name="Reuben Issac Jacob" userId="a26d73c9-1689-41bd-af50-ef825e838770" providerId="ADAL" clId="{F452BC9E-5BE8-4A0B-9F00-66A7219A31DE}" dt="2022-06-29T05:19:17.579" v="620" actId="165"/>
          <ac:grpSpMkLst>
            <pc:docMk/>
            <pc:sldMk cId="2201566731" sldId="11635"/>
            <ac:grpSpMk id="278" creationId="{BFB4DAF9-654D-4CEB-A8F9-976F006B1453}"/>
          </ac:grpSpMkLst>
        </pc:grpChg>
        <pc:grpChg chg="del">
          <ac:chgData name="Reuben Issac Jacob" userId="a26d73c9-1689-41bd-af50-ef825e838770" providerId="ADAL" clId="{F452BC9E-5BE8-4A0B-9F00-66A7219A31DE}" dt="2022-06-29T05:19:17.579" v="620" actId="165"/>
          <ac:grpSpMkLst>
            <pc:docMk/>
            <pc:sldMk cId="2201566731" sldId="11635"/>
            <ac:grpSpMk id="279" creationId="{5CE914FD-4D29-4FEF-ADFC-1E4AC7DAA01E}"/>
          </ac:grpSpMkLst>
        </pc:grpChg>
        <pc:grpChg chg="del">
          <ac:chgData name="Reuben Issac Jacob" userId="a26d73c9-1689-41bd-af50-ef825e838770" providerId="ADAL" clId="{F452BC9E-5BE8-4A0B-9F00-66A7219A31DE}" dt="2022-06-29T05:19:17.579" v="620" actId="165"/>
          <ac:grpSpMkLst>
            <pc:docMk/>
            <pc:sldMk cId="2201566731" sldId="11635"/>
            <ac:grpSpMk id="280" creationId="{5D623D73-AC79-4686-A2A6-903D0034738A}"/>
          </ac:grpSpMkLst>
        </pc:grpChg>
        <pc:grpChg chg="del">
          <ac:chgData name="Reuben Issac Jacob" userId="a26d73c9-1689-41bd-af50-ef825e838770" providerId="ADAL" clId="{F452BC9E-5BE8-4A0B-9F00-66A7219A31DE}" dt="2022-06-29T05:19:17.579" v="620" actId="165"/>
          <ac:grpSpMkLst>
            <pc:docMk/>
            <pc:sldMk cId="2201566731" sldId="11635"/>
            <ac:grpSpMk id="282" creationId="{77DAAA35-C746-4B68-A0C7-BCFAEB4311E1}"/>
          </ac:grpSpMkLst>
        </pc:grpChg>
        <pc:picChg chg="mod topLvl">
          <ac:chgData name="Reuben Issac Jacob" userId="a26d73c9-1689-41bd-af50-ef825e838770" providerId="ADAL" clId="{F452BC9E-5BE8-4A0B-9F00-66A7219A31DE}" dt="2022-06-29T05:27:45.824" v="693" actId="165"/>
          <ac:picMkLst>
            <pc:docMk/>
            <pc:sldMk cId="2201566731" sldId="11635"/>
            <ac:picMk id="255" creationId="{F73F8B37-4E63-47F1-9D01-6BAB1177FBCC}"/>
          </ac:picMkLst>
        </pc:picChg>
        <pc:cxnChg chg="mod topLvl">
          <ac:chgData name="Reuben Issac Jacob" userId="a26d73c9-1689-41bd-af50-ef825e838770" providerId="ADAL" clId="{F452BC9E-5BE8-4A0B-9F00-66A7219A31DE}" dt="2022-06-29T05:27:53.131" v="694" actId="165"/>
          <ac:cxnSpMkLst>
            <pc:docMk/>
            <pc:sldMk cId="2201566731" sldId="11635"/>
            <ac:cxnSpMk id="7" creationId="{C1D26BD6-4D66-42E1-B3CC-9F1A9EAFA065}"/>
          </ac:cxnSpMkLst>
        </pc:cxnChg>
        <pc:cxnChg chg="mod topLvl">
          <ac:chgData name="Reuben Issac Jacob" userId="a26d73c9-1689-41bd-af50-ef825e838770" providerId="ADAL" clId="{F452BC9E-5BE8-4A0B-9F00-66A7219A31DE}" dt="2022-06-29T05:27:53.131" v="694" actId="165"/>
          <ac:cxnSpMkLst>
            <pc:docMk/>
            <pc:sldMk cId="2201566731" sldId="11635"/>
            <ac:cxnSpMk id="19" creationId="{F4D9441C-731E-4A7C-831B-ED61267DB9A7}"/>
          </ac:cxnSpMkLst>
        </pc:cxnChg>
        <pc:cxnChg chg="mod topLvl">
          <ac:chgData name="Reuben Issac Jacob" userId="a26d73c9-1689-41bd-af50-ef825e838770" providerId="ADAL" clId="{F452BC9E-5BE8-4A0B-9F00-66A7219A31DE}" dt="2022-06-29T05:27:53.131" v="694" actId="165"/>
          <ac:cxnSpMkLst>
            <pc:docMk/>
            <pc:sldMk cId="2201566731" sldId="11635"/>
            <ac:cxnSpMk id="148" creationId="{C04655BA-B96A-4E97-990E-F6BA0D94540B}"/>
          </ac:cxnSpMkLst>
        </pc:cxnChg>
        <pc:cxnChg chg="mod topLvl">
          <ac:chgData name="Reuben Issac Jacob" userId="a26d73c9-1689-41bd-af50-ef825e838770" providerId="ADAL" clId="{F452BC9E-5BE8-4A0B-9F00-66A7219A31DE}" dt="2022-06-29T05:27:53.131" v="694" actId="165"/>
          <ac:cxnSpMkLst>
            <pc:docMk/>
            <pc:sldMk cId="2201566731" sldId="11635"/>
            <ac:cxnSpMk id="225" creationId="{502F4A9D-32E4-4689-983E-0B43304085AB}"/>
          </ac:cxnSpMkLst>
        </pc:cxnChg>
        <pc:cxnChg chg="mod topLvl">
          <ac:chgData name="Reuben Issac Jacob" userId="a26d73c9-1689-41bd-af50-ef825e838770" providerId="ADAL" clId="{F452BC9E-5BE8-4A0B-9F00-66A7219A31DE}" dt="2022-06-29T05:27:53.131" v="694" actId="165"/>
          <ac:cxnSpMkLst>
            <pc:docMk/>
            <pc:sldMk cId="2201566731" sldId="11635"/>
            <ac:cxnSpMk id="240" creationId="{1F9EB1C3-6FAE-48BD-97F8-A4D32CA3A4B8}"/>
          </ac:cxnSpMkLst>
        </pc:cxnChg>
      </pc:sldChg>
      <pc:sldChg chg="addSp delSp modSp mod modAnim">
        <pc:chgData name="Reuben Issac Jacob" userId="a26d73c9-1689-41bd-af50-ef825e838770" providerId="ADAL" clId="{F452BC9E-5BE8-4A0B-9F00-66A7219A31DE}" dt="2022-06-29T20:45:08.637" v="3883"/>
        <pc:sldMkLst>
          <pc:docMk/>
          <pc:sldMk cId="1469576865" sldId="11666"/>
        </pc:sldMkLst>
        <pc:spChg chg="mod">
          <ac:chgData name="Reuben Issac Jacob" userId="a26d73c9-1689-41bd-af50-ef825e838770" providerId="ADAL" clId="{F452BC9E-5BE8-4A0B-9F00-66A7219A31DE}" dt="2022-06-29T14:53:54.417" v="3179" actId="207"/>
          <ac:spMkLst>
            <pc:docMk/>
            <pc:sldMk cId="1469576865" sldId="11666"/>
            <ac:spMk id="15" creationId="{291F4DFA-A3F1-4BD4-8A6C-CA41167634DD}"/>
          </ac:spMkLst>
        </pc:spChg>
        <pc:spChg chg="mod">
          <ac:chgData name="Reuben Issac Jacob" userId="a26d73c9-1689-41bd-af50-ef825e838770" providerId="ADAL" clId="{F452BC9E-5BE8-4A0B-9F00-66A7219A31DE}" dt="2022-06-29T14:52:32.986" v="2893" actId="165"/>
          <ac:spMkLst>
            <pc:docMk/>
            <pc:sldMk cId="1469576865" sldId="11666"/>
            <ac:spMk id="16" creationId="{BBB7E5F5-65C1-4AEA-A01A-F4884D43DAD2}"/>
          </ac:spMkLst>
        </pc:spChg>
        <pc:spChg chg="mod">
          <ac:chgData name="Reuben Issac Jacob" userId="a26d73c9-1689-41bd-af50-ef825e838770" providerId="ADAL" clId="{F452BC9E-5BE8-4A0B-9F00-66A7219A31DE}" dt="2022-06-29T14:52:32.986" v="2893" actId="165"/>
          <ac:spMkLst>
            <pc:docMk/>
            <pc:sldMk cId="1469576865" sldId="11666"/>
            <ac:spMk id="18" creationId="{A28BCB24-CBA8-4C0C-835F-58645280A578}"/>
          </ac:spMkLst>
        </pc:spChg>
        <pc:spChg chg="mod">
          <ac:chgData name="Reuben Issac Jacob" userId="a26d73c9-1689-41bd-af50-ef825e838770" providerId="ADAL" clId="{F452BC9E-5BE8-4A0B-9F00-66A7219A31DE}" dt="2022-06-29T14:52:32.986" v="2893" actId="165"/>
          <ac:spMkLst>
            <pc:docMk/>
            <pc:sldMk cId="1469576865" sldId="11666"/>
            <ac:spMk id="56" creationId="{8C134F34-DD29-C598-8EE1-DAAA1459F000}"/>
          </ac:spMkLst>
        </pc:spChg>
        <pc:spChg chg="mod">
          <ac:chgData name="Reuben Issac Jacob" userId="a26d73c9-1689-41bd-af50-ef825e838770" providerId="ADAL" clId="{F452BC9E-5BE8-4A0B-9F00-66A7219A31DE}" dt="2022-06-29T14:52:32.986" v="2893" actId="165"/>
          <ac:spMkLst>
            <pc:docMk/>
            <pc:sldMk cId="1469576865" sldId="11666"/>
            <ac:spMk id="58" creationId="{EEAE4378-524A-A397-DFA2-25FEB24B829B}"/>
          </ac:spMkLst>
        </pc:spChg>
        <pc:spChg chg="mod">
          <ac:chgData name="Reuben Issac Jacob" userId="a26d73c9-1689-41bd-af50-ef825e838770" providerId="ADAL" clId="{F452BC9E-5BE8-4A0B-9F00-66A7219A31DE}" dt="2022-06-29T14:52:32.986" v="2893" actId="165"/>
          <ac:spMkLst>
            <pc:docMk/>
            <pc:sldMk cId="1469576865" sldId="11666"/>
            <ac:spMk id="64" creationId="{B8EA79EA-2FDB-8194-6107-61A9F4ED6EAC}"/>
          </ac:spMkLst>
        </pc:spChg>
        <pc:spChg chg="mod">
          <ac:chgData name="Reuben Issac Jacob" userId="a26d73c9-1689-41bd-af50-ef825e838770" providerId="ADAL" clId="{F452BC9E-5BE8-4A0B-9F00-66A7219A31DE}" dt="2022-06-29T14:52:32.986" v="2893" actId="165"/>
          <ac:spMkLst>
            <pc:docMk/>
            <pc:sldMk cId="1469576865" sldId="11666"/>
            <ac:spMk id="65" creationId="{F443D66E-9450-112F-056F-B847AEAEFA1A}"/>
          </ac:spMkLst>
        </pc:spChg>
        <pc:spChg chg="mod">
          <ac:chgData name="Reuben Issac Jacob" userId="a26d73c9-1689-41bd-af50-ef825e838770" providerId="ADAL" clId="{F452BC9E-5BE8-4A0B-9F00-66A7219A31DE}" dt="2022-06-29T14:52:32.986" v="2893" actId="165"/>
          <ac:spMkLst>
            <pc:docMk/>
            <pc:sldMk cId="1469576865" sldId="11666"/>
            <ac:spMk id="66" creationId="{61F5C6AC-05FF-4CFA-9714-C64B3E274782}"/>
          </ac:spMkLst>
        </pc:spChg>
        <pc:spChg chg="mod">
          <ac:chgData name="Reuben Issac Jacob" userId="a26d73c9-1689-41bd-af50-ef825e838770" providerId="ADAL" clId="{F452BC9E-5BE8-4A0B-9F00-66A7219A31DE}" dt="2022-06-29T14:52:32.986" v="2893" actId="165"/>
          <ac:spMkLst>
            <pc:docMk/>
            <pc:sldMk cId="1469576865" sldId="11666"/>
            <ac:spMk id="67" creationId="{A062D934-8AB8-4787-8F9F-A28A78158079}"/>
          </ac:spMkLst>
        </pc:spChg>
        <pc:spChg chg="mod">
          <ac:chgData name="Reuben Issac Jacob" userId="a26d73c9-1689-41bd-af50-ef825e838770" providerId="ADAL" clId="{F452BC9E-5BE8-4A0B-9F00-66A7219A31DE}" dt="2022-06-29T14:52:32.986" v="2893" actId="165"/>
          <ac:spMkLst>
            <pc:docMk/>
            <pc:sldMk cId="1469576865" sldId="11666"/>
            <ac:spMk id="68" creationId="{B668AE49-6CE7-4670-9BE5-185164568B00}"/>
          </ac:spMkLst>
        </pc:spChg>
        <pc:spChg chg="mod">
          <ac:chgData name="Reuben Issac Jacob" userId="a26d73c9-1689-41bd-af50-ef825e838770" providerId="ADAL" clId="{F452BC9E-5BE8-4A0B-9F00-66A7219A31DE}" dt="2022-06-29T14:52:32.986" v="2893" actId="165"/>
          <ac:spMkLst>
            <pc:docMk/>
            <pc:sldMk cId="1469576865" sldId="11666"/>
            <ac:spMk id="69" creationId="{3D0516F6-CA8C-45BC-B4F1-CC34DE55DFFD}"/>
          </ac:spMkLst>
        </pc:spChg>
        <pc:spChg chg="mod">
          <ac:chgData name="Reuben Issac Jacob" userId="a26d73c9-1689-41bd-af50-ef825e838770" providerId="ADAL" clId="{F452BC9E-5BE8-4A0B-9F00-66A7219A31DE}" dt="2022-06-29T14:52:32.986" v="2893" actId="165"/>
          <ac:spMkLst>
            <pc:docMk/>
            <pc:sldMk cId="1469576865" sldId="11666"/>
            <ac:spMk id="72" creationId="{31E9FA7A-54A0-5466-0673-2820960EC481}"/>
          </ac:spMkLst>
        </pc:spChg>
        <pc:spChg chg="mod">
          <ac:chgData name="Reuben Issac Jacob" userId="a26d73c9-1689-41bd-af50-ef825e838770" providerId="ADAL" clId="{F452BC9E-5BE8-4A0B-9F00-66A7219A31DE}" dt="2022-06-29T14:52:32.986" v="2893" actId="165"/>
          <ac:spMkLst>
            <pc:docMk/>
            <pc:sldMk cId="1469576865" sldId="11666"/>
            <ac:spMk id="73" creationId="{31F19AC6-78A9-2301-234D-6BAC9C8BB67E}"/>
          </ac:spMkLst>
        </pc:spChg>
        <pc:spChg chg="mod">
          <ac:chgData name="Reuben Issac Jacob" userId="a26d73c9-1689-41bd-af50-ef825e838770" providerId="ADAL" clId="{F452BC9E-5BE8-4A0B-9F00-66A7219A31DE}" dt="2022-06-29T14:52:32.986" v="2893" actId="165"/>
          <ac:spMkLst>
            <pc:docMk/>
            <pc:sldMk cId="1469576865" sldId="11666"/>
            <ac:spMk id="74" creationId="{99CF18A0-31BA-68FC-7F08-37D9ACA0C86F}"/>
          </ac:spMkLst>
        </pc:spChg>
        <pc:spChg chg="mod">
          <ac:chgData name="Reuben Issac Jacob" userId="a26d73c9-1689-41bd-af50-ef825e838770" providerId="ADAL" clId="{F452BC9E-5BE8-4A0B-9F00-66A7219A31DE}" dt="2022-06-29T14:52:32.986" v="2893" actId="165"/>
          <ac:spMkLst>
            <pc:docMk/>
            <pc:sldMk cId="1469576865" sldId="11666"/>
            <ac:spMk id="76" creationId="{8B75F724-6F9E-F4CA-DD3C-11379A84D29C}"/>
          </ac:spMkLst>
        </pc:spChg>
        <pc:spChg chg="mod">
          <ac:chgData name="Reuben Issac Jacob" userId="a26d73c9-1689-41bd-af50-ef825e838770" providerId="ADAL" clId="{F452BC9E-5BE8-4A0B-9F00-66A7219A31DE}" dt="2022-06-29T14:52:32.986" v="2893" actId="165"/>
          <ac:spMkLst>
            <pc:docMk/>
            <pc:sldMk cId="1469576865" sldId="11666"/>
            <ac:spMk id="77" creationId="{6CAE0EE8-555A-CAE2-6BFC-3ED6B5286C7F}"/>
          </ac:spMkLst>
        </pc:spChg>
        <pc:spChg chg="mod">
          <ac:chgData name="Reuben Issac Jacob" userId="a26d73c9-1689-41bd-af50-ef825e838770" providerId="ADAL" clId="{F452BC9E-5BE8-4A0B-9F00-66A7219A31DE}" dt="2022-06-29T14:52:32.986" v="2893" actId="165"/>
          <ac:spMkLst>
            <pc:docMk/>
            <pc:sldMk cId="1469576865" sldId="11666"/>
            <ac:spMk id="78" creationId="{0939EBE6-93E3-B69E-514F-D07EDF77CBBD}"/>
          </ac:spMkLst>
        </pc:spChg>
        <pc:spChg chg="mod">
          <ac:chgData name="Reuben Issac Jacob" userId="a26d73c9-1689-41bd-af50-ef825e838770" providerId="ADAL" clId="{F452BC9E-5BE8-4A0B-9F00-66A7219A31DE}" dt="2022-06-29T14:52:32.986" v="2893" actId="165"/>
          <ac:spMkLst>
            <pc:docMk/>
            <pc:sldMk cId="1469576865" sldId="11666"/>
            <ac:spMk id="79" creationId="{6F6996C8-BCB7-BF9B-F26E-32C37B1B4975}"/>
          </ac:spMkLst>
        </pc:spChg>
        <pc:spChg chg="mod">
          <ac:chgData name="Reuben Issac Jacob" userId="a26d73c9-1689-41bd-af50-ef825e838770" providerId="ADAL" clId="{F452BC9E-5BE8-4A0B-9F00-66A7219A31DE}" dt="2022-06-29T14:52:32.986" v="2893" actId="165"/>
          <ac:spMkLst>
            <pc:docMk/>
            <pc:sldMk cId="1469576865" sldId="11666"/>
            <ac:spMk id="80" creationId="{5713EE9F-F939-37A9-E1EB-2A84888C427D}"/>
          </ac:spMkLst>
        </pc:spChg>
        <pc:spChg chg="mod">
          <ac:chgData name="Reuben Issac Jacob" userId="a26d73c9-1689-41bd-af50-ef825e838770" providerId="ADAL" clId="{F452BC9E-5BE8-4A0B-9F00-66A7219A31DE}" dt="2022-06-29T14:52:32.986" v="2893" actId="165"/>
          <ac:spMkLst>
            <pc:docMk/>
            <pc:sldMk cId="1469576865" sldId="11666"/>
            <ac:spMk id="82" creationId="{60C40318-42D3-B5B2-0B0A-B0B5F46353C0}"/>
          </ac:spMkLst>
        </pc:spChg>
        <pc:spChg chg="mod">
          <ac:chgData name="Reuben Issac Jacob" userId="a26d73c9-1689-41bd-af50-ef825e838770" providerId="ADAL" clId="{F452BC9E-5BE8-4A0B-9F00-66A7219A31DE}" dt="2022-06-29T14:52:32.986" v="2893" actId="165"/>
          <ac:spMkLst>
            <pc:docMk/>
            <pc:sldMk cId="1469576865" sldId="11666"/>
            <ac:spMk id="83" creationId="{A2748098-6F11-696C-7BB1-F22315E82421}"/>
          </ac:spMkLst>
        </pc:spChg>
        <pc:spChg chg="mod">
          <ac:chgData name="Reuben Issac Jacob" userId="a26d73c9-1689-41bd-af50-ef825e838770" providerId="ADAL" clId="{F452BC9E-5BE8-4A0B-9F00-66A7219A31DE}" dt="2022-06-29T14:52:32.986" v="2893" actId="165"/>
          <ac:spMkLst>
            <pc:docMk/>
            <pc:sldMk cId="1469576865" sldId="11666"/>
            <ac:spMk id="84" creationId="{9293503E-4387-E4BA-8CA5-1C9835A748F7}"/>
          </ac:spMkLst>
        </pc:spChg>
        <pc:spChg chg="mod">
          <ac:chgData name="Reuben Issac Jacob" userId="a26d73c9-1689-41bd-af50-ef825e838770" providerId="ADAL" clId="{F452BC9E-5BE8-4A0B-9F00-66A7219A31DE}" dt="2022-06-29T14:52:32.986" v="2893" actId="165"/>
          <ac:spMkLst>
            <pc:docMk/>
            <pc:sldMk cId="1469576865" sldId="11666"/>
            <ac:spMk id="85" creationId="{E6C72A46-330B-CADD-13B1-CBB7FC8672CC}"/>
          </ac:spMkLst>
        </pc:spChg>
        <pc:spChg chg="mod">
          <ac:chgData name="Reuben Issac Jacob" userId="a26d73c9-1689-41bd-af50-ef825e838770" providerId="ADAL" clId="{F452BC9E-5BE8-4A0B-9F00-66A7219A31DE}" dt="2022-06-29T14:52:32.986" v="2893" actId="165"/>
          <ac:spMkLst>
            <pc:docMk/>
            <pc:sldMk cId="1469576865" sldId="11666"/>
            <ac:spMk id="86" creationId="{F591887F-D7FC-2BCC-5B56-921EC5D73607}"/>
          </ac:spMkLst>
        </pc:spChg>
        <pc:spChg chg="mod">
          <ac:chgData name="Reuben Issac Jacob" userId="a26d73c9-1689-41bd-af50-ef825e838770" providerId="ADAL" clId="{F452BC9E-5BE8-4A0B-9F00-66A7219A31DE}" dt="2022-06-29T14:52:32.986" v="2893" actId="165"/>
          <ac:spMkLst>
            <pc:docMk/>
            <pc:sldMk cId="1469576865" sldId="11666"/>
            <ac:spMk id="89" creationId="{936C6D6B-67E1-4C5C-BC8A-CCB573BF71C7}"/>
          </ac:spMkLst>
        </pc:spChg>
        <pc:spChg chg="mod">
          <ac:chgData name="Reuben Issac Jacob" userId="a26d73c9-1689-41bd-af50-ef825e838770" providerId="ADAL" clId="{F452BC9E-5BE8-4A0B-9F00-66A7219A31DE}" dt="2022-06-29T14:52:32.986" v="2893" actId="165"/>
          <ac:spMkLst>
            <pc:docMk/>
            <pc:sldMk cId="1469576865" sldId="11666"/>
            <ac:spMk id="90" creationId="{1AEDD792-3913-45F6-A5E4-EF6E2FE4857A}"/>
          </ac:spMkLst>
        </pc:spChg>
        <pc:spChg chg="mod">
          <ac:chgData name="Reuben Issac Jacob" userId="a26d73c9-1689-41bd-af50-ef825e838770" providerId="ADAL" clId="{F452BC9E-5BE8-4A0B-9F00-66A7219A31DE}" dt="2022-06-29T14:52:32.986" v="2893" actId="165"/>
          <ac:spMkLst>
            <pc:docMk/>
            <pc:sldMk cId="1469576865" sldId="11666"/>
            <ac:spMk id="91" creationId="{0134AF29-810B-4314-8CC5-CE137C7A5E9D}"/>
          </ac:spMkLst>
        </pc:spChg>
        <pc:spChg chg="mod">
          <ac:chgData name="Reuben Issac Jacob" userId="a26d73c9-1689-41bd-af50-ef825e838770" providerId="ADAL" clId="{F452BC9E-5BE8-4A0B-9F00-66A7219A31DE}" dt="2022-06-29T14:52:32.986" v="2893" actId="165"/>
          <ac:spMkLst>
            <pc:docMk/>
            <pc:sldMk cId="1469576865" sldId="11666"/>
            <ac:spMk id="92" creationId="{744C657E-43CF-43A4-9733-0DC635C351C4}"/>
          </ac:spMkLst>
        </pc:spChg>
        <pc:spChg chg="mod">
          <ac:chgData name="Reuben Issac Jacob" userId="a26d73c9-1689-41bd-af50-ef825e838770" providerId="ADAL" clId="{F452BC9E-5BE8-4A0B-9F00-66A7219A31DE}" dt="2022-06-29T14:52:32.986" v="2893" actId="165"/>
          <ac:spMkLst>
            <pc:docMk/>
            <pc:sldMk cId="1469576865" sldId="11666"/>
            <ac:spMk id="93" creationId="{B8425188-EF00-4958-8C82-41128EB5F5B4}"/>
          </ac:spMkLst>
        </pc:spChg>
        <pc:spChg chg="mod">
          <ac:chgData name="Reuben Issac Jacob" userId="a26d73c9-1689-41bd-af50-ef825e838770" providerId="ADAL" clId="{F452BC9E-5BE8-4A0B-9F00-66A7219A31DE}" dt="2022-06-29T14:52:32.986" v="2893" actId="165"/>
          <ac:spMkLst>
            <pc:docMk/>
            <pc:sldMk cId="1469576865" sldId="11666"/>
            <ac:spMk id="96" creationId="{1E8FBF4A-06B5-4336-AF4C-1851CFB3F516}"/>
          </ac:spMkLst>
        </pc:spChg>
        <pc:spChg chg="mod">
          <ac:chgData name="Reuben Issac Jacob" userId="a26d73c9-1689-41bd-af50-ef825e838770" providerId="ADAL" clId="{F452BC9E-5BE8-4A0B-9F00-66A7219A31DE}" dt="2022-06-29T14:52:32.986" v="2893" actId="165"/>
          <ac:spMkLst>
            <pc:docMk/>
            <pc:sldMk cId="1469576865" sldId="11666"/>
            <ac:spMk id="97" creationId="{86C77FBE-BDD5-4371-BB2D-1C0E071D085C}"/>
          </ac:spMkLst>
        </pc:spChg>
        <pc:spChg chg="mod">
          <ac:chgData name="Reuben Issac Jacob" userId="a26d73c9-1689-41bd-af50-ef825e838770" providerId="ADAL" clId="{F452BC9E-5BE8-4A0B-9F00-66A7219A31DE}" dt="2022-06-29T14:52:32.986" v="2893" actId="165"/>
          <ac:spMkLst>
            <pc:docMk/>
            <pc:sldMk cId="1469576865" sldId="11666"/>
            <ac:spMk id="98" creationId="{3ED2455F-F618-418C-AF94-116DC031EC24}"/>
          </ac:spMkLst>
        </pc:spChg>
        <pc:spChg chg="mod">
          <ac:chgData name="Reuben Issac Jacob" userId="a26d73c9-1689-41bd-af50-ef825e838770" providerId="ADAL" clId="{F452BC9E-5BE8-4A0B-9F00-66A7219A31DE}" dt="2022-06-29T14:52:32.986" v="2893" actId="165"/>
          <ac:spMkLst>
            <pc:docMk/>
            <pc:sldMk cId="1469576865" sldId="11666"/>
            <ac:spMk id="99" creationId="{444E5F72-CC10-4EA3-B190-2BD50D319492}"/>
          </ac:spMkLst>
        </pc:spChg>
        <pc:spChg chg="mod">
          <ac:chgData name="Reuben Issac Jacob" userId="a26d73c9-1689-41bd-af50-ef825e838770" providerId="ADAL" clId="{F452BC9E-5BE8-4A0B-9F00-66A7219A31DE}" dt="2022-06-29T14:52:32.986" v="2893" actId="165"/>
          <ac:spMkLst>
            <pc:docMk/>
            <pc:sldMk cId="1469576865" sldId="11666"/>
            <ac:spMk id="100" creationId="{676A6175-F54B-45B0-9F83-AE4745F9D236}"/>
          </ac:spMkLst>
        </pc:spChg>
        <pc:spChg chg="mod ord topLvl">
          <ac:chgData name="Reuben Issac Jacob" userId="a26d73c9-1689-41bd-af50-ef825e838770" providerId="ADAL" clId="{F452BC9E-5BE8-4A0B-9F00-66A7219A31DE}" dt="2022-06-29T14:52:32.986" v="2893" actId="165"/>
          <ac:spMkLst>
            <pc:docMk/>
            <pc:sldMk cId="1469576865" sldId="11666"/>
            <ac:spMk id="101" creationId="{6DB7FB28-BAA6-41F9-B028-2869890E1FDE}"/>
          </ac:spMkLst>
        </pc:spChg>
        <pc:spChg chg="mod">
          <ac:chgData name="Reuben Issac Jacob" userId="a26d73c9-1689-41bd-af50-ef825e838770" providerId="ADAL" clId="{F452BC9E-5BE8-4A0B-9F00-66A7219A31DE}" dt="2022-06-29T14:52:32.986" v="2893" actId="165"/>
          <ac:spMkLst>
            <pc:docMk/>
            <pc:sldMk cId="1469576865" sldId="11666"/>
            <ac:spMk id="104" creationId="{AEBE29D5-A622-4DD7-ACF9-D8B8271B2151}"/>
          </ac:spMkLst>
        </pc:spChg>
        <pc:spChg chg="mod">
          <ac:chgData name="Reuben Issac Jacob" userId="a26d73c9-1689-41bd-af50-ef825e838770" providerId="ADAL" clId="{F452BC9E-5BE8-4A0B-9F00-66A7219A31DE}" dt="2022-06-29T14:52:32.986" v="2893" actId="165"/>
          <ac:spMkLst>
            <pc:docMk/>
            <pc:sldMk cId="1469576865" sldId="11666"/>
            <ac:spMk id="105" creationId="{ABBBD133-0CFF-42D9-989C-E50273F8BB92}"/>
          </ac:spMkLst>
        </pc:spChg>
        <pc:spChg chg="mod">
          <ac:chgData name="Reuben Issac Jacob" userId="a26d73c9-1689-41bd-af50-ef825e838770" providerId="ADAL" clId="{F452BC9E-5BE8-4A0B-9F00-66A7219A31DE}" dt="2022-06-29T14:52:32.986" v="2893" actId="165"/>
          <ac:spMkLst>
            <pc:docMk/>
            <pc:sldMk cId="1469576865" sldId="11666"/>
            <ac:spMk id="106" creationId="{6CE1FC3A-74D1-4B34-94AF-4F5723B73429}"/>
          </ac:spMkLst>
        </pc:spChg>
        <pc:spChg chg="mod">
          <ac:chgData name="Reuben Issac Jacob" userId="a26d73c9-1689-41bd-af50-ef825e838770" providerId="ADAL" clId="{F452BC9E-5BE8-4A0B-9F00-66A7219A31DE}" dt="2022-06-29T14:52:32.986" v="2893" actId="165"/>
          <ac:spMkLst>
            <pc:docMk/>
            <pc:sldMk cId="1469576865" sldId="11666"/>
            <ac:spMk id="107" creationId="{5C37DE25-00DC-445C-88DC-709564893415}"/>
          </ac:spMkLst>
        </pc:spChg>
        <pc:spChg chg="mod">
          <ac:chgData name="Reuben Issac Jacob" userId="a26d73c9-1689-41bd-af50-ef825e838770" providerId="ADAL" clId="{F452BC9E-5BE8-4A0B-9F00-66A7219A31DE}" dt="2022-06-29T14:52:32.986" v="2893" actId="165"/>
          <ac:spMkLst>
            <pc:docMk/>
            <pc:sldMk cId="1469576865" sldId="11666"/>
            <ac:spMk id="108" creationId="{0F799CC8-BE46-4E9C-84CD-909AA939AB67}"/>
          </ac:spMkLst>
        </pc:spChg>
        <pc:spChg chg="mod">
          <ac:chgData name="Reuben Issac Jacob" userId="a26d73c9-1689-41bd-af50-ef825e838770" providerId="ADAL" clId="{F452BC9E-5BE8-4A0B-9F00-66A7219A31DE}" dt="2022-06-29T14:52:32.986" v="2893" actId="165"/>
          <ac:spMkLst>
            <pc:docMk/>
            <pc:sldMk cId="1469576865" sldId="11666"/>
            <ac:spMk id="111" creationId="{10B986B9-D9F6-4D2C-843A-77F5C7529C38}"/>
          </ac:spMkLst>
        </pc:spChg>
        <pc:spChg chg="mod">
          <ac:chgData name="Reuben Issac Jacob" userId="a26d73c9-1689-41bd-af50-ef825e838770" providerId="ADAL" clId="{F452BC9E-5BE8-4A0B-9F00-66A7219A31DE}" dt="2022-06-29T14:52:32.986" v="2893" actId="165"/>
          <ac:spMkLst>
            <pc:docMk/>
            <pc:sldMk cId="1469576865" sldId="11666"/>
            <ac:spMk id="112" creationId="{537A9F78-520A-41A4-AD81-2B0598C0C21B}"/>
          </ac:spMkLst>
        </pc:spChg>
        <pc:spChg chg="mod">
          <ac:chgData name="Reuben Issac Jacob" userId="a26d73c9-1689-41bd-af50-ef825e838770" providerId="ADAL" clId="{F452BC9E-5BE8-4A0B-9F00-66A7219A31DE}" dt="2022-06-29T14:52:32.986" v="2893" actId="165"/>
          <ac:spMkLst>
            <pc:docMk/>
            <pc:sldMk cId="1469576865" sldId="11666"/>
            <ac:spMk id="113" creationId="{CF9344CC-3892-4870-897C-3E11B6393F0E}"/>
          </ac:spMkLst>
        </pc:spChg>
        <pc:spChg chg="mod">
          <ac:chgData name="Reuben Issac Jacob" userId="a26d73c9-1689-41bd-af50-ef825e838770" providerId="ADAL" clId="{F452BC9E-5BE8-4A0B-9F00-66A7219A31DE}" dt="2022-06-29T14:52:32.986" v="2893" actId="165"/>
          <ac:spMkLst>
            <pc:docMk/>
            <pc:sldMk cId="1469576865" sldId="11666"/>
            <ac:spMk id="114" creationId="{39D07A67-6374-400F-9F1D-61193F28BCBB}"/>
          </ac:spMkLst>
        </pc:spChg>
        <pc:spChg chg="mod">
          <ac:chgData name="Reuben Issac Jacob" userId="a26d73c9-1689-41bd-af50-ef825e838770" providerId="ADAL" clId="{F452BC9E-5BE8-4A0B-9F00-66A7219A31DE}" dt="2022-06-29T14:52:32.986" v="2893" actId="165"/>
          <ac:spMkLst>
            <pc:docMk/>
            <pc:sldMk cId="1469576865" sldId="11666"/>
            <ac:spMk id="115" creationId="{AFDA64F7-99C3-4951-95C8-62547B5B6F08}"/>
          </ac:spMkLst>
        </pc:spChg>
        <pc:spChg chg="mod">
          <ac:chgData name="Reuben Issac Jacob" userId="a26d73c9-1689-41bd-af50-ef825e838770" providerId="ADAL" clId="{F452BC9E-5BE8-4A0B-9F00-66A7219A31DE}" dt="2022-06-29T14:52:32.986" v="2893" actId="165"/>
          <ac:spMkLst>
            <pc:docMk/>
            <pc:sldMk cId="1469576865" sldId="11666"/>
            <ac:spMk id="117" creationId="{3F56CF95-8DD3-665B-3475-9DD26B5AA001}"/>
          </ac:spMkLst>
        </pc:spChg>
        <pc:spChg chg="mod">
          <ac:chgData name="Reuben Issac Jacob" userId="a26d73c9-1689-41bd-af50-ef825e838770" providerId="ADAL" clId="{F452BC9E-5BE8-4A0B-9F00-66A7219A31DE}" dt="2022-06-29T14:52:32.986" v="2893" actId="165"/>
          <ac:spMkLst>
            <pc:docMk/>
            <pc:sldMk cId="1469576865" sldId="11666"/>
            <ac:spMk id="118" creationId="{7560C9E5-4D07-3158-ECD7-DF0FD170AA59}"/>
          </ac:spMkLst>
        </pc:spChg>
        <pc:spChg chg="mod">
          <ac:chgData name="Reuben Issac Jacob" userId="a26d73c9-1689-41bd-af50-ef825e838770" providerId="ADAL" clId="{F452BC9E-5BE8-4A0B-9F00-66A7219A31DE}" dt="2022-06-29T14:52:32.986" v="2893" actId="165"/>
          <ac:spMkLst>
            <pc:docMk/>
            <pc:sldMk cId="1469576865" sldId="11666"/>
            <ac:spMk id="119" creationId="{435AA375-E82F-452B-FA5F-7940E0F41B02}"/>
          </ac:spMkLst>
        </pc:spChg>
        <pc:spChg chg="mod">
          <ac:chgData name="Reuben Issac Jacob" userId="a26d73c9-1689-41bd-af50-ef825e838770" providerId="ADAL" clId="{F452BC9E-5BE8-4A0B-9F00-66A7219A31DE}" dt="2022-06-29T14:52:32.986" v="2893" actId="165"/>
          <ac:spMkLst>
            <pc:docMk/>
            <pc:sldMk cId="1469576865" sldId="11666"/>
            <ac:spMk id="120" creationId="{3161523E-A6EA-6CED-65DA-D5EDA958D845}"/>
          </ac:spMkLst>
        </pc:spChg>
        <pc:spChg chg="mod">
          <ac:chgData name="Reuben Issac Jacob" userId="a26d73c9-1689-41bd-af50-ef825e838770" providerId="ADAL" clId="{F452BC9E-5BE8-4A0B-9F00-66A7219A31DE}" dt="2022-06-29T14:52:32.986" v="2893" actId="165"/>
          <ac:spMkLst>
            <pc:docMk/>
            <pc:sldMk cId="1469576865" sldId="11666"/>
            <ac:spMk id="121" creationId="{7A988C8E-6C13-6508-B31E-01EAE24300D4}"/>
          </ac:spMkLst>
        </pc:spChg>
        <pc:spChg chg="mod">
          <ac:chgData name="Reuben Issac Jacob" userId="a26d73c9-1689-41bd-af50-ef825e838770" providerId="ADAL" clId="{F452BC9E-5BE8-4A0B-9F00-66A7219A31DE}" dt="2022-06-29T14:52:32.986" v="2893" actId="165"/>
          <ac:spMkLst>
            <pc:docMk/>
            <pc:sldMk cId="1469576865" sldId="11666"/>
            <ac:spMk id="123" creationId="{AC9B850C-0AEE-3758-4A04-BA0CBFC23122}"/>
          </ac:spMkLst>
        </pc:spChg>
        <pc:spChg chg="mod">
          <ac:chgData name="Reuben Issac Jacob" userId="a26d73c9-1689-41bd-af50-ef825e838770" providerId="ADAL" clId="{F452BC9E-5BE8-4A0B-9F00-66A7219A31DE}" dt="2022-06-29T14:52:32.986" v="2893" actId="165"/>
          <ac:spMkLst>
            <pc:docMk/>
            <pc:sldMk cId="1469576865" sldId="11666"/>
            <ac:spMk id="124" creationId="{4AE7BE2D-E4EC-4D08-6934-3E859F073EE8}"/>
          </ac:spMkLst>
        </pc:spChg>
        <pc:spChg chg="mod">
          <ac:chgData name="Reuben Issac Jacob" userId="a26d73c9-1689-41bd-af50-ef825e838770" providerId="ADAL" clId="{F452BC9E-5BE8-4A0B-9F00-66A7219A31DE}" dt="2022-06-29T14:52:32.986" v="2893" actId="165"/>
          <ac:spMkLst>
            <pc:docMk/>
            <pc:sldMk cId="1469576865" sldId="11666"/>
            <ac:spMk id="125" creationId="{65053283-4BA4-A89B-E473-A7FA585A8985}"/>
          </ac:spMkLst>
        </pc:spChg>
        <pc:spChg chg="mod">
          <ac:chgData name="Reuben Issac Jacob" userId="a26d73c9-1689-41bd-af50-ef825e838770" providerId="ADAL" clId="{F452BC9E-5BE8-4A0B-9F00-66A7219A31DE}" dt="2022-06-29T14:52:32.986" v="2893" actId="165"/>
          <ac:spMkLst>
            <pc:docMk/>
            <pc:sldMk cId="1469576865" sldId="11666"/>
            <ac:spMk id="126" creationId="{5535B460-8982-07A4-C84E-5BB25E70E603}"/>
          </ac:spMkLst>
        </pc:spChg>
        <pc:spChg chg="mod">
          <ac:chgData name="Reuben Issac Jacob" userId="a26d73c9-1689-41bd-af50-ef825e838770" providerId="ADAL" clId="{F452BC9E-5BE8-4A0B-9F00-66A7219A31DE}" dt="2022-06-29T14:52:32.986" v="2893" actId="165"/>
          <ac:spMkLst>
            <pc:docMk/>
            <pc:sldMk cId="1469576865" sldId="11666"/>
            <ac:spMk id="127" creationId="{79E1CF88-A392-4031-34B9-D5372555A429}"/>
          </ac:spMkLst>
        </pc:spChg>
        <pc:spChg chg="mod">
          <ac:chgData name="Reuben Issac Jacob" userId="a26d73c9-1689-41bd-af50-ef825e838770" providerId="ADAL" clId="{F452BC9E-5BE8-4A0B-9F00-66A7219A31DE}" dt="2022-06-29T14:52:32.986" v="2893" actId="165"/>
          <ac:spMkLst>
            <pc:docMk/>
            <pc:sldMk cId="1469576865" sldId="11666"/>
            <ac:spMk id="128" creationId="{5BBE5272-BD71-2781-3B08-D311998A3ED8}"/>
          </ac:spMkLst>
        </pc:spChg>
        <pc:spChg chg="mod">
          <ac:chgData name="Reuben Issac Jacob" userId="a26d73c9-1689-41bd-af50-ef825e838770" providerId="ADAL" clId="{F452BC9E-5BE8-4A0B-9F00-66A7219A31DE}" dt="2022-06-29T14:52:32.986" v="2893" actId="165"/>
          <ac:spMkLst>
            <pc:docMk/>
            <pc:sldMk cId="1469576865" sldId="11666"/>
            <ac:spMk id="130" creationId="{144F10FC-25CE-6C35-5FBD-B5309AB1869B}"/>
          </ac:spMkLst>
        </pc:spChg>
        <pc:spChg chg="mod">
          <ac:chgData name="Reuben Issac Jacob" userId="a26d73c9-1689-41bd-af50-ef825e838770" providerId="ADAL" clId="{F452BC9E-5BE8-4A0B-9F00-66A7219A31DE}" dt="2022-06-29T14:52:32.986" v="2893" actId="165"/>
          <ac:spMkLst>
            <pc:docMk/>
            <pc:sldMk cId="1469576865" sldId="11666"/>
            <ac:spMk id="136" creationId="{061A1D33-785A-F25A-A82B-C614BE7AF12B}"/>
          </ac:spMkLst>
        </pc:spChg>
        <pc:spChg chg="mod">
          <ac:chgData name="Reuben Issac Jacob" userId="a26d73c9-1689-41bd-af50-ef825e838770" providerId="ADAL" clId="{F452BC9E-5BE8-4A0B-9F00-66A7219A31DE}" dt="2022-06-29T14:52:32.986" v="2893" actId="165"/>
          <ac:spMkLst>
            <pc:docMk/>
            <pc:sldMk cId="1469576865" sldId="11666"/>
            <ac:spMk id="137" creationId="{7C391CB1-6DDF-4796-E672-CF0CE3F6AFAF}"/>
          </ac:spMkLst>
        </pc:spChg>
        <pc:spChg chg="mod">
          <ac:chgData name="Reuben Issac Jacob" userId="a26d73c9-1689-41bd-af50-ef825e838770" providerId="ADAL" clId="{F452BC9E-5BE8-4A0B-9F00-66A7219A31DE}" dt="2022-06-29T14:52:32.986" v="2893" actId="165"/>
          <ac:spMkLst>
            <pc:docMk/>
            <pc:sldMk cId="1469576865" sldId="11666"/>
            <ac:spMk id="138" creationId="{DFCB73AA-A0F7-C920-CAB9-88FA018768E4}"/>
          </ac:spMkLst>
        </pc:spChg>
        <pc:spChg chg="mod">
          <ac:chgData name="Reuben Issac Jacob" userId="a26d73c9-1689-41bd-af50-ef825e838770" providerId="ADAL" clId="{F452BC9E-5BE8-4A0B-9F00-66A7219A31DE}" dt="2022-06-29T14:52:32.986" v="2893" actId="165"/>
          <ac:spMkLst>
            <pc:docMk/>
            <pc:sldMk cId="1469576865" sldId="11666"/>
            <ac:spMk id="139" creationId="{ABE6159C-2412-4F58-3171-3C0A8BAFBBD4}"/>
          </ac:spMkLst>
        </pc:spChg>
        <pc:spChg chg="mod">
          <ac:chgData name="Reuben Issac Jacob" userId="a26d73c9-1689-41bd-af50-ef825e838770" providerId="ADAL" clId="{F452BC9E-5BE8-4A0B-9F00-66A7219A31DE}" dt="2022-06-29T14:52:32.986" v="2893" actId="165"/>
          <ac:spMkLst>
            <pc:docMk/>
            <pc:sldMk cId="1469576865" sldId="11666"/>
            <ac:spMk id="140" creationId="{3F6C064B-2DCB-563F-5ACC-4E64A7862142}"/>
          </ac:spMkLst>
        </pc:spChg>
        <pc:spChg chg="mod">
          <ac:chgData name="Reuben Issac Jacob" userId="a26d73c9-1689-41bd-af50-ef825e838770" providerId="ADAL" clId="{F452BC9E-5BE8-4A0B-9F00-66A7219A31DE}" dt="2022-06-29T14:52:32.986" v="2893" actId="165"/>
          <ac:spMkLst>
            <pc:docMk/>
            <pc:sldMk cId="1469576865" sldId="11666"/>
            <ac:spMk id="142" creationId="{C6626E6C-CEB6-3596-2389-12A40DAC7F16}"/>
          </ac:spMkLst>
        </pc:spChg>
        <pc:spChg chg="mod">
          <ac:chgData name="Reuben Issac Jacob" userId="a26d73c9-1689-41bd-af50-ef825e838770" providerId="ADAL" clId="{F452BC9E-5BE8-4A0B-9F00-66A7219A31DE}" dt="2022-06-29T14:52:32.986" v="2893" actId="165"/>
          <ac:spMkLst>
            <pc:docMk/>
            <pc:sldMk cId="1469576865" sldId="11666"/>
            <ac:spMk id="143" creationId="{B59C737C-8944-DC12-EED9-FB48FCE332DF}"/>
          </ac:spMkLst>
        </pc:spChg>
        <pc:spChg chg="mod">
          <ac:chgData name="Reuben Issac Jacob" userId="a26d73c9-1689-41bd-af50-ef825e838770" providerId="ADAL" clId="{F452BC9E-5BE8-4A0B-9F00-66A7219A31DE}" dt="2022-06-29T14:52:32.986" v="2893" actId="165"/>
          <ac:spMkLst>
            <pc:docMk/>
            <pc:sldMk cId="1469576865" sldId="11666"/>
            <ac:spMk id="144" creationId="{D869962F-E5EF-1511-3445-A30FA5E2E016}"/>
          </ac:spMkLst>
        </pc:spChg>
        <pc:spChg chg="mod">
          <ac:chgData name="Reuben Issac Jacob" userId="a26d73c9-1689-41bd-af50-ef825e838770" providerId="ADAL" clId="{F452BC9E-5BE8-4A0B-9F00-66A7219A31DE}" dt="2022-06-29T14:52:32.986" v="2893" actId="165"/>
          <ac:spMkLst>
            <pc:docMk/>
            <pc:sldMk cId="1469576865" sldId="11666"/>
            <ac:spMk id="145" creationId="{324A9E5C-6E59-C016-F9FD-D741DD66D58C}"/>
          </ac:spMkLst>
        </pc:spChg>
        <pc:spChg chg="mod">
          <ac:chgData name="Reuben Issac Jacob" userId="a26d73c9-1689-41bd-af50-ef825e838770" providerId="ADAL" clId="{F452BC9E-5BE8-4A0B-9F00-66A7219A31DE}" dt="2022-06-29T14:52:32.986" v="2893" actId="165"/>
          <ac:spMkLst>
            <pc:docMk/>
            <pc:sldMk cId="1469576865" sldId="11666"/>
            <ac:spMk id="146" creationId="{0C765F75-6617-4D1A-761C-C45A4661502D}"/>
          </ac:spMkLst>
        </pc:spChg>
        <pc:spChg chg="mod">
          <ac:chgData name="Reuben Issac Jacob" userId="a26d73c9-1689-41bd-af50-ef825e838770" providerId="ADAL" clId="{F452BC9E-5BE8-4A0B-9F00-66A7219A31DE}" dt="2022-06-29T14:52:32.986" v="2893" actId="165"/>
          <ac:spMkLst>
            <pc:docMk/>
            <pc:sldMk cId="1469576865" sldId="11666"/>
            <ac:spMk id="148" creationId="{939F0791-604B-89BE-A521-765173CE4BA5}"/>
          </ac:spMkLst>
        </pc:spChg>
        <pc:spChg chg="mod">
          <ac:chgData name="Reuben Issac Jacob" userId="a26d73c9-1689-41bd-af50-ef825e838770" providerId="ADAL" clId="{F452BC9E-5BE8-4A0B-9F00-66A7219A31DE}" dt="2022-06-29T14:52:32.986" v="2893" actId="165"/>
          <ac:spMkLst>
            <pc:docMk/>
            <pc:sldMk cId="1469576865" sldId="11666"/>
            <ac:spMk id="149" creationId="{63087DE0-5826-42E6-3FD5-E3C9A1451E39}"/>
          </ac:spMkLst>
        </pc:spChg>
        <pc:spChg chg="mod">
          <ac:chgData name="Reuben Issac Jacob" userId="a26d73c9-1689-41bd-af50-ef825e838770" providerId="ADAL" clId="{F452BC9E-5BE8-4A0B-9F00-66A7219A31DE}" dt="2022-06-29T14:52:32.986" v="2893" actId="165"/>
          <ac:spMkLst>
            <pc:docMk/>
            <pc:sldMk cId="1469576865" sldId="11666"/>
            <ac:spMk id="150" creationId="{1DF67A2F-DBD3-1817-B264-F31281D10E9E}"/>
          </ac:spMkLst>
        </pc:spChg>
        <pc:spChg chg="mod">
          <ac:chgData name="Reuben Issac Jacob" userId="a26d73c9-1689-41bd-af50-ef825e838770" providerId="ADAL" clId="{F452BC9E-5BE8-4A0B-9F00-66A7219A31DE}" dt="2022-06-29T14:52:32.986" v="2893" actId="165"/>
          <ac:spMkLst>
            <pc:docMk/>
            <pc:sldMk cId="1469576865" sldId="11666"/>
            <ac:spMk id="151" creationId="{66A99FF0-6D96-91D4-5E05-3CD91E9A20B3}"/>
          </ac:spMkLst>
        </pc:spChg>
        <pc:spChg chg="mod">
          <ac:chgData name="Reuben Issac Jacob" userId="a26d73c9-1689-41bd-af50-ef825e838770" providerId="ADAL" clId="{F452BC9E-5BE8-4A0B-9F00-66A7219A31DE}" dt="2022-06-29T14:52:32.986" v="2893" actId="165"/>
          <ac:spMkLst>
            <pc:docMk/>
            <pc:sldMk cId="1469576865" sldId="11666"/>
            <ac:spMk id="152" creationId="{A3551FD2-A1DD-BAF9-91EE-C4D1DBD07DBC}"/>
          </ac:spMkLst>
        </pc:spChg>
        <pc:spChg chg="mod">
          <ac:chgData name="Reuben Issac Jacob" userId="a26d73c9-1689-41bd-af50-ef825e838770" providerId="ADAL" clId="{F452BC9E-5BE8-4A0B-9F00-66A7219A31DE}" dt="2022-06-29T14:52:32.986" v="2893" actId="165"/>
          <ac:spMkLst>
            <pc:docMk/>
            <pc:sldMk cId="1469576865" sldId="11666"/>
            <ac:spMk id="154" creationId="{B7ACEE05-F192-F06D-5F7F-3D17F2D1EDBE}"/>
          </ac:spMkLst>
        </pc:spChg>
        <pc:spChg chg="mod">
          <ac:chgData name="Reuben Issac Jacob" userId="a26d73c9-1689-41bd-af50-ef825e838770" providerId="ADAL" clId="{F452BC9E-5BE8-4A0B-9F00-66A7219A31DE}" dt="2022-06-29T14:52:32.986" v="2893" actId="165"/>
          <ac:spMkLst>
            <pc:docMk/>
            <pc:sldMk cId="1469576865" sldId="11666"/>
            <ac:spMk id="155" creationId="{08C927E1-7051-3B7C-9028-668AF0AA937A}"/>
          </ac:spMkLst>
        </pc:spChg>
        <pc:spChg chg="mod">
          <ac:chgData name="Reuben Issac Jacob" userId="a26d73c9-1689-41bd-af50-ef825e838770" providerId="ADAL" clId="{F452BC9E-5BE8-4A0B-9F00-66A7219A31DE}" dt="2022-06-29T14:52:32.986" v="2893" actId="165"/>
          <ac:spMkLst>
            <pc:docMk/>
            <pc:sldMk cId="1469576865" sldId="11666"/>
            <ac:spMk id="156" creationId="{8F2F451B-E370-39D7-2B56-F42688811DE3}"/>
          </ac:spMkLst>
        </pc:spChg>
        <pc:spChg chg="mod">
          <ac:chgData name="Reuben Issac Jacob" userId="a26d73c9-1689-41bd-af50-ef825e838770" providerId="ADAL" clId="{F452BC9E-5BE8-4A0B-9F00-66A7219A31DE}" dt="2022-06-29T14:52:32.986" v="2893" actId="165"/>
          <ac:spMkLst>
            <pc:docMk/>
            <pc:sldMk cId="1469576865" sldId="11666"/>
            <ac:spMk id="157" creationId="{BE2C3225-E9FA-26FF-0160-315F239DD98C}"/>
          </ac:spMkLst>
        </pc:spChg>
        <pc:spChg chg="mod">
          <ac:chgData name="Reuben Issac Jacob" userId="a26d73c9-1689-41bd-af50-ef825e838770" providerId="ADAL" clId="{F452BC9E-5BE8-4A0B-9F00-66A7219A31DE}" dt="2022-06-29T14:52:32.986" v="2893" actId="165"/>
          <ac:spMkLst>
            <pc:docMk/>
            <pc:sldMk cId="1469576865" sldId="11666"/>
            <ac:spMk id="158" creationId="{2B609240-E004-C215-2B54-EB3887931D70}"/>
          </ac:spMkLst>
        </pc:spChg>
        <pc:spChg chg="mod">
          <ac:chgData name="Reuben Issac Jacob" userId="a26d73c9-1689-41bd-af50-ef825e838770" providerId="ADAL" clId="{F452BC9E-5BE8-4A0B-9F00-66A7219A31DE}" dt="2022-06-29T14:52:32.986" v="2893" actId="165"/>
          <ac:spMkLst>
            <pc:docMk/>
            <pc:sldMk cId="1469576865" sldId="11666"/>
            <ac:spMk id="160" creationId="{C72BD1C9-D598-AC71-CA1F-818F2C32C935}"/>
          </ac:spMkLst>
        </pc:spChg>
        <pc:spChg chg="mod">
          <ac:chgData name="Reuben Issac Jacob" userId="a26d73c9-1689-41bd-af50-ef825e838770" providerId="ADAL" clId="{F452BC9E-5BE8-4A0B-9F00-66A7219A31DE}" dt="2022-06-29T14:52:32.986" v="2893" actId="165"/>
          <ac:spMkLst>
            <pc:docMk/>
            <pc:sldMk cId="1469576865" sldId="11666"/>
            <ac:spMk id="161" creationId="{B840D118-CD03-257C-72F4-66861F0F0F8A}"/>
          </ac:spMkLst>
        </pc:spChg>
        <pc:spChg chg="mod">
          <ac:chgData name="Reuben Issac Jacob" userId="a26d73c9-1689-41bd-af50-ef825e838770" providerId="ADAL" clId="{F452BC9E-5BE8-4A0B-9F00-66A7219A31DE}" dt="2022-06-29T14:52:32.986" v="2893" actId="165"/>
          <ac:spMkLst>
            <pc:docMk/>
            <pc:sldMk cId="1469576865" sldId="11666"/>
            <ac:spMk id="162" creationId="{86809479-BCE1-BCE8-EC0D-0319F6075B54}"/>
          </ac:spMkLst>
        </pc:spChg>
        <pc:spChg chg="mod">
          <ac:chgData name="Reuben Issac Jacob" userId="a26d73c9-1689-41bd-af50-ef825e838770" providerId="ADAL" clId="{F452BC9E-5BE8-4A0B-9F00-66A7219A31DE}" dt="2022-06-29T14:52:32.986" v="2893" actId="165"/>
          <ac:spMkLst>
            <pc:docMk/>
            <pc:sldMk cId="1469576865" sldId="11666"/>
            <ac:spMk id="163" creationId="{EB147FE2-862E-5BD0-D782-557EF541A739}"/>
          </ac:spMkLst>
        </pc:spChg>
        <pc:spChg chg="mod">
          <ac:chgData name="Reuben Issac Jacob" userId="a26d73c9-1689-41bd-af50-ef825e838770" providerId="ADAL" clId="{F452BC9E-5BE8-4A0B-9F00-66A7219A31DE}" dt="2022-06-29T14:52:32.986" v="2893" actId="165"/>
          <ac:spMkLst>
            <pc:docMk/>
            <pc:sldMk cId="1469576865" sldId="11666"/>
            <ac:spMk id="164" creationId="{647A9ABB-758E-9DE8-39D0-DA79F0ECC4B8}"/>
          </ac:spMkLst>
        </pc:spChg>
        <pc:spChg chg="mod">
          <ac:chgData name="Reuben Issac Jacob" userId="a26d73c9-1689-41bd-af50-ef825e838770" providerId="ADAL" clId="{F452BC9E-5BE8-4A0B-9F00-66A7219A31DE}" dt="2022-06-29T14:52:32.986" v="2893" actId="165"/>
          <ac:spMkLst>
            <pc:docMk/>
            <pc:sldMk cId="1469576865" sldId="11666"/>
            <ac:spMk id="165" creationId="{64560BA4-2BED-6151-C1D4-6FE0F814EE71}"/>
          </ac:spMkLst>
        </pc:spChg>
        <pc:spChg chg="mod">
          <ac:chgData name="Reuben Issac Jacob" userId="a26d73c9-1689-41bd-af50-ef825e838770" providerId="ADAL" clId="{F452BC9E-5BE8-4A0B-9F00-66A7219A31DE}" dt="2022-06-29T14:52:32.986" v="2893" actId="165"/>
          <ac:spMkLst>
            <pc:docMk/>
            <pc:sldMk cId="1469576865" sldId="11666"/>
            <ac:spMk id="167" creationId="{534AD59B-B921-72DB-4B89-49A78C412787}"/>
          </ac:spMkLst>
        </pc:spChg>
        <pc:spChg chg="mod">
          <ac:chgData name="Reuben Issac Jacob" userId="a26d73c9-1689-41bd-af50-ef825e838770" providerId="ADAL" clId="{F452BC9E-5BE8-4A0B-9F00-66A7219A31DE}" dt="2022-06-29T14:52:32.986" v="2893" actId="165"/>
          <ac:spMkLst>
            <pc:docMk/>
            <pc:sldMk cId="1469576865" sldId="11666"/>
            <ac:spMk id="173" creationId="{35951CA3-063E-3B58-4625-9A292CDB2926}"/>
          </ac:spMkLst>
        </pc:spChg>
        <pc:spChg chg="mod">
          <ac:chgData name="Reuben Issac Jacob" userId="a26d73c9-1689-41bd-af50-ef825e838770" providerId="ADAL" clId="{F452BC9E-5BE8-4A0B-9F00-66A7219A31DE}" dt="2022-06-29T14:52:32.986" v="2893" actId="165"/>
          <ac:spMkLst>
            <pc:docMk/>
            <pc:sldMk cId="1469576865" sldId="11666"/>
            <ac:spMk id="174" creationId="{CC99391F-E9C3-3ED1-47B0-FB4AB152B4B7}"/>
          </ac:spMkLst>
        </pc:spChg>
        <pc:spChg chg="mod">
          <ac:chgData name="Reuben Issac Jacob" userId="a26d73c9-1689-41bd-af50-ef825e838770" providerId="ADAL" clId="{F452BC9E-5BE8-4A0B-9F00-66A7219A31DE}" dt="2022-06-29T14:52:32.986" v="2893" actId="165"/>
          <ac:spMkLst>
            <pc:docMk/>
            <pc:sldMk cId="1469576865" sldId="11666"/>
            <ac:spMk id="175" creationId="{78200F90-1E53-5628-5BC4-03BDFC906EB2}"/>
          </ac:spMkLst>
        </pc:spChg>
        <pc:spChg chg="mod">
          <ac:chgData name="Reuben Issac Jacob" userId="a26d73c9-1689-41bd-af50-ef825e838770" providerId="ADAL" clId="{F452BC9E-5BE8-4A0B-9F00-66A7219A31DE}" dt="2022-06-29T14:52:32.986" v="2893" actId="165"/>
          <ac:spMkLst>
            <pc:docMk/>
            <pc:sldMk cId="1469576865" sldId="11666"/>
            <ac:spMk id="176" creationId="{D95F9A5D-4FA0-0841-C893-915326185494}"/>
          </ac:spMkLst>
        </pc:spChg>
        <pc:spChg chg="mod">
          <ac:chgData name="Reuben Issac Jacob" userId="a26d73c9-1689-41bd-af50-ef825e838770" providerId="ADAL" clId="{F452BC9E-5BE8-4A0B-9F00-66A7219A31DE}" dt="2022-06-29T14:52:32.986" v="2893" actId="165"/>
          <ac:spMkLst>
            <pc:docMk/>
            <pc:sldMk cId="1469576865" sldId="11666"/>
            <ac:spMk id="177" creationId="{FE16CAC2-5D1C-E84B-EE35-A3EF89921647}"/>
          </ac:spMkLst>
        </pc:spChg>
        <pc:spChg chg="mod">
          <ac:chgData name="Reuben Issac Jacob" userId="a26d73c9-1689-41bd-af50-ef825e838770" providerId="ADAL" clId="{F452BC9E-5BE8-4A0B-9F00-66A7219A31DE}" dt="2022-06-29T14:52:32.986" v="2893" actId="165"/>
          <ac:spMkLst>
            <pc:docMk/>
            <pc:sldMk cId="1469576865" sldId="11666"/>
            <ac:spMk id="179" creationId="{FD948867-0745-6D6F-726D-67C0B5C53897}"/>
          </ac:spMkLst>
        </pc:spChg>
        <pc:spChg chg="mod">
          <ac:chgData name="Reuben Issac Jacob" userId="a26d73c9-1689-41bd-af50-ef825e838770" providerId="ADAL" clId="{F452BC9E-5BE8-4A0B-9F00-66A7219A31DE}" dt="2022-06-29T14:52:32.986" v="2893" actId="165"/>
          <ac:spMkLst>
            <pc:docMk/>
            <pc:sldMk cId="1469576865" sldId="11666"/>
            <ac:spMk id="180" creationId="{055883B9-2951-9228-FEC3-2C9E70EEE70B}"/>
          </ac:spMkLst>
        </pc:spChg>
        <pc:spChg chg="mod">
          <ac:chgData name="Reuben Issac Jacob" userId="a26d73c9-1689-41bd-af50-ef825e838770" providerId="ADAL" clId="{F452BC9E-5BE8-4A0B-9F00-66A7219A31DE}" dt="2022-06-29T14:52:32.986" v="2893" actId="165"/>
          <ac:spMkLst>
            <pc:docMk/>
            <pc:sldMk cId="1469576865" sldId="11666"/>
            <ac:spMk id="181" creationId="{FC914957-F599-0706-CA1B-624EE12F9E79}"/>
          </ac:spMkLst>
        </pc:spChg>
        <pc:spChg chg="mod">
          <ac:chgData name="Reuben Issac Jacob" userId="a26d73c9-1689-41bd-af50-ef825e838770" providerId="ADAL" clId="{F452BC9E-5BE8-4A0B-9F00-66A7219A31DE}" dt="2022-06-29T14:52:32.986" v="2893" actId="165"/>
          <ac:spMkLst>
            <pc:docMk/>
            <pc:sldMk cId="1469576865" sldId="11666"/>
            <ac:spMk id="182" creationId="{04ECA96A-D294-DE56-6170-6B878C967266}"/>
          </ac:spMkLst>
        </pc:spChg>
        <pc:spChg chg="mod">
          <ac:chgData name="Reuben Issac Jacob" userId="a26d73c9-1689-41bd-af50-ef825e838770" providerId="ADAL" clId="{F452BC9E-5BE8-4A0B-9F00-66A7219A31DE}" dt="2022-06-29T14:52:32.986" v="2893" actId="165"/>
          <ac:spMkLst>
            <pc:docMk/>
            <pc:sldMk cId="1469576865" sldId="11666"/>
            <ac:spMk id="183" creationId="{6DF81EB4-AACF-C245-3109-36DCF1520F30}"/>
          </ac:spMkLst>
        </pc:spChg>
        <pc:spChg chg="mod">
          <ac:chgData name="Reuben Issac Jacob" userId="a26d73c9-1689-41bd-af50-ef825e838770" providerId="ADAL" clId="{F452BC9E-5BE8-4A0B-9F00-66A7219A31DE}" dt="2022-06-29T14:52:32.986" v="2893" actId="165"/>
          <ac:spMkLst>
            <pc:docMk/>
            <pc:sldMk cId="1469576865" sldId="11666"/>
            <ac:spMk id="185" creationId="{2DB13EEB-7F72-3CCF-2E7B-12204522E967}"/>
          </ac:spMkLst>
        </pc:spChg>
        <pc:spChg chg="mod">
          <ac:chgData name="Reuben Issac Jacob" userId="a26d73c9-1689-41bd-af50-ef825e838770" providerId="ADAL" clId="{F452BC9E-5BE8-4A0B-9F00-66A7219A31DE}" dt="2022-06-29T14:52:32.986" v="2893" actId="165"/>
          <ac:spMkLst>
            <pc:docMk/>
            <pc:sldMk cId="1469576865" sldId="11666"/>
            <ac:spMk id="186" creationId="{452B246B-CFD5-2859-F2E0-91B9517FCCF9}"/>
          </ac:spMkLst>
        </pc:spChg>
        <pc:spChg chg="mod">
          <ac:chgData name="Reuben Issac Jacob" userId="a26d73c9-1689-41bd-af50-ef825e838770" providerId="ADAL" clId="{F452BC9E-5BE8-4A0B-9F00-66A7219A31DE}" dt="2022-06-29T14:52:32.986" v="2893" actId="165"/>
          <ac:spMkLst>
            <pc:docMk/>
            <pc:sldMk cId="1469576865" sldId="11666"/>
            <ac:spMk id="187" creationId="{5F8F9404-CDBC-C438-68EA-20E0FCEA840B}"/>
          </ac:spMkLst>
        </pc:spChg>
        <pc:spChg chg="mod">
          <ac:chgData name="Reuben Issac Jacob" userId="a26d73c9-1689-41bd-af50-ef825e838770" providerId="ADAL" clId="{F452BC9E-5BE8-4A0B-9F00-66A7219A31DE}" dt="2022-06-29T14:52:32.986" v="2893" actId="165"/>
          <ac:spMkLst>
            <pc:docMk/>
            <pc:sldMk cId="1469576865" sldId="11666"/>
            <ac:spMk id="188" creationId="{5CEF66E7-273B-0851-3E7E-7AF4092FE840}"/>
          </ac:spMkLst>
        </pc:spChg>
        <pc:spChg chg="mod">
          <ac:chgData name="Reuben Issac Jacob" userId="a26d73c9-1689-41bd-af50-ef825e838770" providerId="ADAL" clId="{F452BC9E-5BE8-4A0B-9F00-66A7219A31DE}" dt="2022-06-29T14:52:32.986" v="2893" actId="165"/>
          <ac:spMkLst>
            <pc:docMk/>
            <pc:sldMk cId="1469576865" sldId="11666"/>
            <ac:spMk id="189" creationId="{26F04DB4-BE84-938B-C002-935037231481}"/>
          </ac:spMkLst>
        </pc:spChg>
        <pc:spChg chg="mod">
          <ac:chgData name="Reuben Issac Jacob" userId="a26d73c9-1689-41bd-af50-ef825e838770" providerId="ADAL" clId="{F452BC9E-5BE8-4A0B-9F00-66A7219A31DE}" dt="2022-06-29T14:52:32.986" v="2893" actId="165"/>
          <ac:spMkLst>
            <pc:docMk/>
            <pc:sldMk cId="1469576865" sldId="11666"/>
            <ac:spMk id="191" creationId="{D9A9B7E3-046A-15F2-164F-FC186EA818B3}"/>
          </ac:spMkLst>
        </pc:spChg>
        <pc:spChg chg="mod">
          <ac:chgData name="Reuben Issac Jacob" userId="a26d73c9-1689-41bd-af50-ef825e838770" providerId="ADAL" clId="{F452BC9E-5BE8-4A0B-9F00-66A7219A31DE}" dt="2022-06-29T14:52:32.986" v="2893" actId="165"/>
          <ac:spMkLst>
            <pc:docMk/>
            <pc:sldMk cId="1469576865" sldId="11666"/>
            <ac:spMk id="192" creationId="{64C1CC6A-E7C4-26F4-6161-4571BE5F8CD9}"/>
          </ac:spMkLst>
        </pc:spChg>
        <pc:spChg chg="mod">
          <ac:chgData name="Reuben Issac Jacob" userId="a26d73c9-1689-41bd-af50-ef825e838770" providerId="ADAL" clId="{F452BC9E-5BE8-4A0B-9F00-66A7219A31DE}" dt="2022-06-29T14:52:32.986" v="2893" actId="165"/>
          <ac:spMkLst>
            <pc:docMk/>
            <pc:sldMk cId="1469576865" sldId="11666"/>
            <ac:spMk id="193" creationId="{C0873BB6-E1BF-83FF-90E2-D3E5C8DFD151}"/>
          </ac:spMkLst>
        </pc:spChg>
        <pc:spChg chg="mod">
          <ac:chgData name="Reuben Issac Jacob" userId="a26d73c9-1689-41bd-af50-ef825e838770" providerId="ADAL" clId="{F452BC9E-5BE8-4A0B-9F00-66A7219A31DE}" dt="2022-06-29T14:52:32.986" v="2893" actId="165"/>
          <ac:spMkLst>
            <pc:docMk/>
            <pc:sldMk cId="1469576865" sldId="11666"/>
            <ac:spMk id="194" creationId="{90CFECE6-320C-44BC-16F9-A8C251CE8715}"/>
          </ac:spMkLst>
        </pc:spChg>
        <pc:spChg chg="mod">
          <ac:chgData name="Reuben Issac Jacob" userId="a26d73c9-1689-41bd-af50-ef825e838770" providerId="ADAL" clId="{F452BC9E-5BE8-4A0B-9F00-66A7219A31DE}" dt="2022-06-29T14:52:32.986" v="2893" actId="165"/>
          <ac:spMkLst>
            <pc:docMk/>
            <pc:sldMk cId="1469576865" sldId="11666"/>
            <ac:spMk id="195" creationId="{1C3F68A9-17BB-3DB1-12E7-D41016B05AC6}"/>
          </ac:spMkLst>
        </pc:spChg>
        <pc:spChg chg="mod">
          <ac:chgData name="Reuben Issac Jacob" userId="a26d73c9-1689-41bd-af50-ef825e838770" providerId="ADAL" clId="{F452BC9E-5BE8-4A0B-9F00-66A7219A31DE}" dt="2022-06-29T14:52:32.986" v="2893" actId="165"/>
          <ac:spMkLst>
            <pc:docMk/>
            <pc:sldMk cId="1469576865" sldId="11666"/>
            <ac:spMk id="197" creationId="{F3BB240E-A94C-7F46-5D97-08BF947C1D47}"/>
          </ac:spMkLst>
        </pc:spChg>
        <pc:spChg chg="mod">
          <ac:chgData name="Reuben Issac Jacob" userId="a26d73c9-1689-41bd-af50-ef825e838770" providerId="ADAL" clId="{F452BC9E-5BE8-4A0B-9F00-66A7219A31DE}" dt="2022-06-29T14:52:32.986" v="2893" actId="165"/>
          <ac:spMkLst>
            <pc:docMk/>
            <pc:sldMk cId="1469576865" sldId="11666"/>
            <ac:spMk id="198" creationId="{6D759DEE-C6BE-7050-5D68-01A05CC1F13F}"/>
          </ac:spMkLst>
        </pc:spChg>
        <pc:spChg chg="mod">
          <ac:chgData name="Reuben Issac Jacob" userId="a26d73c9-1689-41bd-af50-ef825e838770" providerId="ADAL" clId="{F452BC9E-5BE8-4A0B-9F00-66A7219A31DE}" dt="2022-06-29T14:52:32.986" v="2893" actId="165"/>
          <ac:spMkLst>
            <pc:docMk/>
            <pc:sldMk cId="1469576865" sldId="11666"/>
            <ac:spMk id="199" creationId="{D56F1A01-F8CC-17BD-C652-9CB4F29B43AD}"/>
          </ac:spMkLst>
        </pc:spChg>
        <pc:spChg chg="mod">
          <ac:chgData name="Reuben Issac Jacob" userId="a26d73c9-1689-41bd-af50-ef825e838770" providerId="ADAL" clId="{F452BC9E-5BE8-4A0B-9F00-66A7219A31DE}" dt="2022-06-29T14:52:32.986" v="2893" actId="165"/>
          <ac:spMkLst>
            <pc:docMk/>
            <pc:sldMk cId="1469576865" sldId="11666"/>
            <ac:spMk id="200" creationId="{0489DCA2-327E-C08F-8BFA-34BB8FA264C1}"/>
          </ac:spMkLst>
        </pc:spChg>
        <pc:spChg chg="mod">
          <ac:chgData name="Reuben Issac Jacob" userId="a26d73c9-1689-41bd-af50-ef825e838770" providerId="ADAL" clId="{F452BC9E-5BE8-4A0B-9F00-66A7219A31DE}" dt="2022-06-29T14:52:32.986" v="2893" actId="165"/>
          <ac:spMkLst>
            <pc:docMk/>
            <pc:sldMk cId="1469576865" sldId="11666"/>
            <ac:spMk id="201" creationId="{79E0D079-6B3E-36E1-B6EC-9B615799DAF1}"/>
          </ac:spMkLst>
        </pc:spChg>
        <pc:spChg chg="mod topLvl">
          <ac:chgData name="Reuben Issac Jacob" userId="a26d73c9-1689-41bd-af50-ef825e838770" providerId="ADAL" clId="{F452BC9E-5BE8-4A0B-9F00-66A7219A31DE}" dt="2022-06-29T14:52:32.986" v="2893" actId="165"/>
          <ac:spMkLst>
            <pc:docMk/>
            <pc:sldMk cId="1469576865" sldId="11666"/>
            <ac:spMk id="202" creationId="{B5F485A7-1C03-6CA4-0D58-D7CC8A4E4135}"/>
          </ac:spMkLst>
        </pc:spChg>
        <pc:spChg chg="mod">
          <ac:chgData name="Reuben Issac Jacob" userId="a26d73c9-1689-41bd-af50-ef825e838770" providerId="ADAL" clId="{F452BC9E-5BE8-4A0B-9F00-66A7219A31DE}" dt="2022-06-29T19:46:16.446" v="3286" actId="207"/>
          <ac:spMkLst>
            <pc:docMk/>
            <pc:sldMk cId="1469576865" sldId="11666"/>
            <ac:spMk id="203" creationId="{2EAF50D7-CB31-5199-D137-8D3B227D1E7D}"/>
          </ac:spMkLst>
        </pc:spChg>
        <pc:grpChg chg="add del mod">
          <ac:chgData name="Reuben Issac Jacob" userId="a26d73c9-1689-41bd-af50-ef825e838770" providerId="ADAL" clId="{F452BC9E-5BE8-4A0B-9F00-66A7219A31DE}" dt="2022-06-29T14:52:32.986" v="2893" actId="165"/>
          <ac:grpSpMkLst>
            <pc:docMk/>
            <pc:sldMk cId="1469576865" sldId="11666"/>
            <ac:grpSpMk id="2" creationId="{2796CA55-EDE9-3929-89E7-A6EE8C61C2C1}"/>
          </ac:grpSpMkLst>
        </pc:grpChg>
        <pc:grpChg chg="mod ord topLvl">
          <ac:chgData name="Reuben Issac Jacob" userId="a26d73c9-1689-41bd-af50-ef825e838770" providerId="ADAL" clId="{F452BC9E-5BE8-4A0B-9F00-66A7219A31DE}" dt="2022-06-29T14:53:30.233" v="3177" actId="14861"/>
          <ac:grpSpMkLst>
            <pc:docMk/>
            <pc:sldMk cId="1469576865" sldId="11666"/>
            <ac:grpSpMk id="4" creationId="{F87E7A7F-CAE7-1E91-30F5-EE547B35FA05}"/>
          </ac:grpSpMkLst>
        </pc:grpChg>
        <pc:grpChg chg="add del mod">
          <ac:chgData name="Reuben Issac Jacob" userId="a26d73c9-1689-41bd-af50-ef825e838770" providerId="ADAL" clId="{F452BC9E-5BE8-4A0B-9F00-66A7219A31DE}" dt="2022-06-29T14:52:32.986" v="2893" actId="165"/>
          <ac:grpSpMkLst>
            <pc:docMk/>
            <pc:sldMk cId="1469576865" sldId="11666"/>
            <ac:grpSpMk id="5" creationId="{38C922C1-79C6-FC88-FAF3-B011319214D5}"/>
          </ac:grpSpMkLst>
        </pc:grpChg>
        <pc:grpChg chg="mod topLvl">
          <ac:chgData name="Reuben Issac Jacob" userId="a26d73c9-1689-41bd-af50-ef825e838770" providerId="ADAL" clId="{F452BC9E-5BE8-4A0B-9F00-66A7219A31DE}" dt="2022-06-29T14:53:30.233" v="3177" actId="14861"/>
          <ac:grpSpMkLst>
            <pc:docMk/>
            <pc:sldMk cId="1469576865" sldId="11666"/>
            <ac:grpSpMk id="49" creationId="{06CABC0E-946C-CFC9-7339-653202616FDA}"/>
          </ac:grpSpMkLst>
        </pc:grpChg>
        <pc:grpChg chg="del">
          <ac:chgData name="Reuben Issac Jacob" userId="a26d73c9-1689-41bd-af50-ef825e838770" providerId="ADAL" clId="{F452BC9E-5BE8-4A0B-9F00-66A7219A31DE}" dt="2022-06-29T05:18:19.941" v="614" actId="478"/>
          <ac:grpSpMkLst>
            <pc:docMk/>
            <pc:sldMk cId="1469576865" sldId="11666"/>
            <ac:grpSpMk id="50" creationId="{5230071C-EA3E-4C5E-938A-88335A9F0F3D}"/>
          </ac:grpSpMkLst>
        </pc:grpChg>
        <pc:grpChg chg="mod">
          <ac:chgData name="Reuben Issac Jacob" userId="a26d73c9-1689-41bd-af50-ef825e838770" providerId="ADAL" clId="{F452BC9E-5BE8-4A0B-9F00-66A7219A31DE}" dt="2022-06-29T14:52:32.986" v="2893" actId="165"/>
          <ac:grpSpMkLst>
            <pc:docMk/>
            <pc:sldMk cId="1469576865" sldId="11666"/>
            <ac:grpSpMk id="53" creationId="{F7D8BF60-DE9D-7FEA-7BE1-6E2042F36A64}"/>
          </ac:grpSpMkLst>
        </pc:grpChg>
        <pc:grpChg chg="mod">
          <ac:chgData name="Reuben Issac Jacob" userId="a26d73c9-1689-41bd-af50-ef825e838770" providerId="ADAL" clId="{F452BC9E-5BE8-4A0B-9F00-66A7219A31DE}" dt="2022-06-29T14:52:32.986" v="2893" actId="165"/>
          <ac:grpSpMkLst>
            <pc:docMk/>
            <pc:sldMk cId="1469576865" sldId="11666"/>
            <ac:grpSpMk id="54" creationId="{4677C96F-F955-8AB5-EDF9-00F5DA6DFACF}"/>
          </ac:grpSpMkLst>
        </pc:grpChg>
        <pc:grpChg chg="mod">
          <ac:chgData name="Reuben Issac Jacob" userId="a26d73c9-1689-41bd-af50-ef825e838770" providerId="ADAL" clId="{F452BC9E-5BE8-4A0B-9F00-66A7219A31DE}" dt="2022-06-29T14:52:32.986" v="2893" actId="165"/>
          <ac:grpSpMkLst>
            <pc:docMk/>
            <pc:sldMk cId="1469576865" sldId="11666"/>
            <ac:grpSpMk id="55" creationId="{A4EDCC22-2256-E703-5EA7-E7E871AE1739}"/>
          </ac:grpSpMkLst>
        </pc:grpChg>
        <pc:grpChg chg="mod">
          <ac:chgData name="Reuben Issac Jacob" userId="a26d73c9-1689-41bd-af50-ef825e838770" providerId="ADAL" clId="{F452BC9E-5BE8-4A0B-9F00-66A7219A31DE}" dt="2022-06-29T14:52:32.986" v="2893" actId="165"/>
          <ac:grpSpMkLst>
            <pc:docMk/>
            <pc:sldMk cId="1469576865" sldId="11666"/>
            <ac:grpSpMk id="57" creationId="{B325E7B0-8138-4269-57C3-3484BB444627}"/>
          </ac:grpSpMkLst>
        </pc:grpChg>
        <pc:grpChg chg="mod">
          <ac:chgData name="Reuben Issac Jacob" userId="a26d73c9-1689-41bd-af50-ef825e838770" providerId="ADAL" clId="{F452BC9E-5BE8-4A0B-9F00-66A7219A31DE}" dt="2022-06-29T14:52:32.986" v="2893" actId="165"/>
          <ac:grpSpMkLst>
            <pc:docMk/>
            <pc:sldMk cId="1469576865" sldId="11666"/>
            <ac:grpSpMk id="59" creationId="{E1BC561A-E8A3-925D-DD06-E42F98E6EA68}"/>
          </ac:grpSpMkLst>
        </pc:grpChg>
        <pc:grpChg chg="mod">
          <ac:chgData name="Reuben Issac Jacob" userId="a26d73c9-1689-41bd-af50-ef825e838770" providerId="ADAL" clId="{F452BC9E-5BE8-4A0B-9F00-66A7219A31DE}" dt="2022-06-29T14:52:32.986" v="2893" actId="165"/>
          <ac:grpSpMkLst>
            <pc:docMk/>
            <pc:sldMk cId="1469576865" sldId="11666"/>
            <ac:grpSpMk id="60" creationId="{3FFB5379-2C0D-792C-F3F5-98CCDB828EE2}"/>
          </ac:grpSpMkLst>
        </pc:grpChg>
        <pc:grpChg chg="mod">
          <ac:chgData name="Reuben Issac Jacob" userId="a26d73c9-1689-41bd-af50-ef825e838770" providerId="ADAL" clId="{F452BC9E-5BE8-4A0B-9F00-66A7219A31DE}" dt="2022-06-29T14:52:32.986" v="2893" actId="165"/>
          <ac:grpSpMkLst>
            <pc:docMk/>
            <pc:sldMk cId="1469576865" sldId="11666"/>
            <ac:grpSpMk id="61" creationId="{EA93BF64-1134-C780-FE03-18247BFF1527}"/>
          </ac:grpSpMkLst>
        </pc:grpChg>
        <pc:grpChg chg="mod">
          <ac:chgData name="Reuben Issac Jacob" userId="a26d73c9-1689-41bd-af50-ef825e838770" providerId="ADAL" clId="{F452BC9E-5BE8-4A0B-9F00-66A7219A31DE}" dt="2022-06-29T14:52:32.986" v="2893" actId="165"/>
          <ac:grpSpMkLst>
            <pc:docMk/>
            <pc:sldMk cId="1469576865" sldId="11666"/>
            <ac:grpSpMk id="62" creationId="{A5DD1731-C5EF-1B54-5BFC-755667DA99F4}"/>
          </ac:grpSpMkLst>
        </pc:grpChg>
        <pc:grpChg chg="mod">
          <ac:chgData name="Reuben Issac Jacob" userId="a26d73c9-1689-41bd-af50-ef825e838770" providerId="ADAL" clId="{F452BC9E-5BE8-4A0B-9F00-66A7219A31DE}" dt="2022-06-29T14:52:32.986" v="2893" actId="165"/>
          <ac:grpSpMkLst>
            <pc:docMk/>
            <pc:sldMk cId="1469576865" sldId="11666"/>
            <ac:grpSpMk id="63" creationId="{B9B33454-0BC6-B373-C317-501D7EEDE2DC}"/>
          </ac:grpSpMkLst>
        </pc:grpChg>
        <pc:grpChg chg="mod">
          <ac:chgData name="Reuben Issac Jacob" userId="a26d73c9-1689-41bd-af50-ef825e838770" providerId="ADAL" clId="{F452BC9E-5BE8-4A0B-9F00-66A7219A31DE}" dt="2022-06-29T14:52:32.986" v="2893" actId="165"/>
          <ac:grpSpMkLst>
            <pc:docMk/>
            <pc:sldMk cId="1469576865" sldId="11666"/>
            <ac:grpSpMk id="70" creationId="{37080C82-36F1-4549-A817-088A49B0728C}"/>
          </ac:grpSpMkLst>
        </pc:grpChg>
        <pc:grpChg chg="mod">
          <ac:chgData name="Reuben Issac Jacob" userId="a26d73c9-1689-41bd-af50-ef825e838770" providerId="ADAL" clId="{F452BC9E-5BE8-4A0B-9F00-66A7219A31DE}" dt="2022-06-29T14:52:32.986" v="2893" actId="165"/>
          <ac:grpSpMkLst>
            <pc:docMk/>
            <pc:sldMk cId="1469576865" sldId="11666"/>
            <ac:grpSpMk id="71" creationId="{C2966C03-59A2-443A-A670-3CA67ADEED3B}"/>
          </ac:grpSpMkLst>
        </pc:grpChg>
        <pc:grpChg chg="mod">
          <ac:chgData name="Reuben Issac Jacob" userId="a26d73c9-1689-41bd-af50-ef825e838770" providerId="ADAL" clId="{F452BC9E-5BE8-4A0B-9F00-66A7219A31DE}" dt="2022-06-29T14:52:32.986" v="2893" actId="165"/>
          <ac:grpSpMkLst>
            <pc:docMk/>
            <pc:sldMk cId="1469576865" sldId="11666"/>
            <ac:grpSpMk id="75" creationId="{CCFB63C3-FD5F-9F8B-EDAD-A0DFE3C0E638}"/>
          </ac:grpSpMkLst>
        </pc:grpChg>
        <pc:grpChg chg="mod">
          <ac:chgData name="Reuben Issac Jacob" userId="a26d73c9-1689-41bd-af50-ef825e838770" providerId="ADAL" clId="{F452BC9E-5BE8-4A0B-9F00-66A7219A31DE}" dt="2022-06-29T14:52:32.986" v="2893" actId="165"/>
          <ac:grpSpMkLst>
            <pc:docMk/>
            <pc:sldMk cId="1469576865" sldId="11666"/>
            <ac:grpSpMk id="81" creationId="{FB3B38CD-AC2B-FAAB-301B-119ABB50EED4}"/>
          </ac:grpSpMkLst>
        </pc:grpChg>
        <pc:grpChg chg="mod">
          <ac:chgData name="Reuben Issac Jacob" userId="a26d73c9-1689-41bd-af50-ef825e838770" providerId="ADAL" clId="{F452BC9E-5BE8-4A0B-9F00-66A7219A31DE}" dt="2022-06-29T14:52:32.986" v="2893" actId="165"/>
          <ac:grpSpMkLst>
            <pc:docMk/>
            <pc:sldMk cId="1469576865" sldId="11666"/>
            <ac:grpSpMk id="87" creationId="{CDD94FEE-9B30-44AE-96D3-DE9C06371E64}"/>
          </ac:grpSpMkLst>
        </pc:grpChg>
        <pc:grpChg chg="mod">
          <ac:chgData name="Reuben Issac Jacob" userId="a26d73c9-1689-41bd-af50-ef825e838770" providerId="ADAL" clId="{F452BC9E-5BE8-4A0B-9F00-66A7219A31DE}" dt="2022-06-29T14:52:32.986" v="2893" actId="165"/>
          <ac:grpSpMkLst>
            <pc:docMk/>
            <pc:sldMk cId="1469576865" sldId="11666"/>
            <ac:grpSpMk id="88" creationId="{5AC4165D-3EB6-4FCA-88B8-09E3CE9B7AB4}"/>
          </ac:grpSpMkLst>
        </pc:grpChg>
        <pc:grpChg chg="mod">
          <ac:chgData name="Reuben Issac Jacob" userId="a26d73c9-1689-41bd-af50-ef825e838770" providerId="ADAL" clId="{F452BC9E-5BE8-4A0B-9F00-66A7219A31DE}" dt="2022-06-29T14:52:32.986" v="2893" actId="165"/>
          <ac:grpSpMkLst>
            <pc:docMk/>
            <pc:sldMk cId="1469576865" sldId="11666"/>
            <ac:grpSpMk id="94" creationId="{79BB6337-5E4D-4D10-808A-7E8FF9966987}"/>
          </ac:grpSpMkLst>
        </pc:grpChg>
        <pc:grpChg chg="mod">
          <ac:chgData name="Reuben Issac Jacob" userId="a26d73c9-1689-41bd-af50-ef825e838770" providerId="ADAL" clId="{F452BC9E-5BE8-4A0B-9F00-66A7219A31DE}" dt="2022-06-29T14:52:32.986" v="2893" actId="165"/>
          <ac:grpSpMkLst>
            <pc:docMk/>
            <pc:sldMk cId="1469576865" sldId="11666"/>
            <ac:grpSpMk id="95" creationId="{4653AFEA-8438-41DE-927D-040B0FE7CC7D}"/>
          </ac:grpSpMkLst>
        </pc:grpChg>
        <pc:grpChg chg="mod">
          <ac:chgData name="Reuben Issac Jacob" userId="a26d73c9-1689-41bd-af50-ef825e838770" providerId="ADAL" clId="{F452BC9E-5BE8-4A0B-9F00-66A7219A31DE}" dt="2022-06-29T14:52:32.986" v="2893" actId="165"/>
          <ac:grpSpMkLst>
            <pc:docMk/>
            <pc:sldMk cId="1469576865" sldId="11666"/>
            <ac:grpSpMk id="102" creationId="{E0481182-E2F3-471E-9C6B-B2CB7F5AAC8F}"/>
          </ac:grpSpMkLst>
        </pc:grpChg>
        <pc:grpChg chg="mod">
          <ac:chgData name="Reuben Issac Jacob" userId="a26d73c9-1689-41bd-af50-ef825e838770" providerId="ADAL" clId="{F452BC9E-5BE8-4A0B-9F00-66A7219A31DE}" dt="2022-06-29T14:52:32.986" v="2893" actId="165"/>
          <ac:grpSpMkLst>
            <pc:docMk/>
            <pc:sldMk cId="1469576865" sldId="11666"/>
            <ac:grpSpMk id="103" creationId="{99C2205C-D749-472D-A6C9-59D5758DE4B6}"/>
          </ac:grpSpMkLst>
        </pc:grpChg>
        <pc:grpChg chg="mod">
          <ac:chgData name="Reuben Issac Jacob" userId="a26d73c9-1689-41bd-af50-ef825e838770" providerId="ADAL" clId="{F452BC9E-5BE8-4A0B-9F00-66A7219A31DE}" dt="2022-06-29T14:52:32.986" v="2893" actId="165"/>
          <ac:grpSpMkLst>
            <pc:docMk/>
            <pc:sldMk cId="1469576865" sldId="11666"/>
            <ac:grpSpMk id="109" creationId="{AA802C79-2E33-4BBB-B52A-6B24F565A68F}"/>
          </ac:grpSpMkLst>
        </pc:grpChg>
        <pc:grpChg chg="mod">
          <ac:chgData name="Reuben Issac Jacob" userId="a26d73c9-1689-41bd-af50-ef825e838770" providerId="ADAL" clId="{F452BC9E-5BE8-4A0B-9F00-66A7219A31DE}" dt="2022-06-29T14:52:32.986" v="2893" actId="165"/>
          <ac:grpSpMkLst>
            <pc:docMk/>
            <pc:sldMk cId="1469576865" sldId="11666"/>
            <ac:grpSpMk id="110" creationId="{48601F5E-E832-4D1B-BFCD-65B911082CEE}"/>
          </ac:grpSpMkLst>
        </pc:grpChg>
        <pc:grpChg chg="mod">
          <ac:chgData name="Reuben Issac Jacob" userId="a26d73c9-1689-41bd-af50-ef825e838770" providerId="ADAL" clId="{F452BC9E-5BE8-4A0B-9F00-66A7219A31DE}" dt="2022-06-29T14:52:32.986" v="2893" actId="165"/>
          <ac:grpSpMkLst>
            <pc:docMk/>
            <pc:sldMk cId="1469576865" sldId="11666"/>
            <ac:grpSpMk id="116" creationId="{4D1BEF03-3D9F-7DB5-6A70-EDCC373E0C11}"/>
          </ac:grpSpMkLst>
        </pc:grpChg>
        <pc:grpChg chg="mod">
          <ac:chgData name="Reuben Issac Jacob" userId="a26d73c9-1689-41bd-af50-ef825e838770" providerId="ADAL" clId="{F452BC9E-5BE8-4A0B-9F00-66A7219A31DE}" dt="2022-06-29T14:52:32.986" v="2893" actId="165"/>
          <ac:grpSpMkLst>
            <pc:docMk/>
            <pc:sldMk cId="1469576865" sldId="11666"/>
            <ac:grpSpMk id="122" creationId="{6E1722D7-4A3A-9E22-2DC1-E87763041E2C}"/>
          </ac:grpSpMkLst>
        </pc:grpChg>
        <pc:grpChg chg="mod">
          <ac:chgData name="Reuben Issac Jacob" userId="a26d73c9-1689-41bd-af50-ef825e838770" providerId="ADAL" clId="{F452BC9E-5BE8-4A0B-9F00-66A7219A31DE}" dt="2022-06-29T14:52:32.986" v="2893" actId="165"/>
          <ac:grpSpMkLst>
            <pc:docMk/>
            <pc:sldMk cId="1469576865" sldId="11666"/>
            <ac:grpSpMk id="129" creationId="{CA8D8F14-9E16-4651-0A24-D0E29C3D20B4}"/>
          </ac:grpSpMkLst>
        </pc:grpChg>
        <pc:grpChg chg="mod">
          <ac:chgData name="Reuben Issac Jacob" userId="a26d73c9-1689-41bd-af50-ef825e838770" providerId="ADAL" clId="{F452BC9E-5BE8-4A0B-9F00-66A7219A31DE}" dt="2022-06-29T14:52:32.986" v="2893" actId="165"/>
          <ac:grpSpMkLst>
            <pc:docMk/>
            <pc:sldMk cId="1469576865" sldId="11666"/>
            <ac:grpSpMk id="131" creationId="{E4B13460-2044-3230-7E70-E47699B9A006}"/>
          </ac:grpSpMkLst>
        </pc:grpChg>
        <pc:grpChg chg="mod">
          <ac:chgData name="Reuben Issac Jacob" userId="a26d73c9-1689-41bd-af50-ef825e838770" providerId="ADAL" clId="{F452BC9E-5BE8-4A0B-9F00-66A7219A31DE}" dt="2022-06-29T14:52:32.986" v="2893" actId="165"/>
          <ac:grpSpMkLst>
            <pc:docMk/>
            <pc:sldMk cId="1469576865" sldId="11666"/>
            <ac:grpSpMk id="132" creationId="{4E84C0AB-9A56-3432-6F4B-11AEA7B83A89}"/>
          </ac:grpSpMkLst>
        </pc:grpChg>
        <pc:grpChg chg="mod">
          <ac:chgData name="Reuben Issac Jacob" userId="a26d73c9-1689-41bd-af50-ef825e838770" providerId="ADAL" clId="{F452BC9E-5BE8-4A0B-9F00-66A7219A31DE}" dt="2022-06-29T14:52:32.986" v="2893" actId="165"/>
          <ac:grpSpMkLst>
            <pc:docMk/>
            <pc:sldMk cId="1469576865" sldId="11666"/>
            <ac:grpSpMk id="133" creationId="{EB489ED6-7221-1CE4-E8AA-B20A0C8B23EB}"/>
          </ac:grpSpMkLst>
        </pc:grpChg>
        <pc:grpChg chg="mod">
          <ac:chgData name="Reuben Issac Jacob" userId="a26d73c9-1689-41bd-af50-ef825e838770" providerId="ADAL" clId="{F452BC9E-5BE8-4A0B-9F00-66A7219A31DE}" dt="2022-06-29T14:52:32.986" v="2893" actId="165"/>
          <ac:grpSpMkLst>
            <pc:docMk/>
            <pc:sldMk cId="1469576865" sldId="11666"/>
            <ac:grpSpMk id="134" creationId="{04484B1B-DBBD-C886-1FBE-135AFB151D10}"/>
          </ac:grpSpMkLst>
        </pc:grpChg>
        <pc:grpChg chg="mod">
          <ac:chgData name="Reuben Issac Jacob" userId="a26d73c9-1689-41bd-af50-ef825e838770" providerId="ADAL" clId="{F452BC9E-5BE8-4A0B-9F00-66A7219A31DE}" dt="2022-06-29T14:52:32.986" v="2893" actId="165"/>
          <ac:grpSpMkLst>
            <pc:docMk/>
            <pc:sldMk cId="1469576865" sldId="11666"/>
            <ac:grpSpMk id="135" creationId="{21DD2A46-F44C-A656-90F1-22A3403751A2}"/>
          </ac:grpSpMkLst>
        </pc:grpChg>
        <pc:grpChg chg="mod">
          <ac:chgData name="Reuben Issac Jacob" userId="a26d73c9-1689-41bd-af50-ef825e838770" providerId="ADAL" clId="{F452BC9E-5BE8-4A0B-9F00-66A7219A31DE}" dt="2022-06-29T14:52:32.986" v="2893" actId="165"/>
          <ac:grpSpMkLst>
            <pc:docMk/>
            <pc:sldMk cId="1469576865" sldId="11666"/>
            <ac:grpSpMk id="141" creationId="{8EC457EF-4D6A-4F45-7911-6CF7D0C5ECB3}"/>
          </ac:grpSpMkLst>
        </pc:grpChg>
        <pc:grpChg chg="mod">
          <ac:chgData name="Reuben Issac Jacob" userId="a26d73c9-1689-41bd-af50-ef825e838770" providerId="ADAL" clId="{F452BC9E-5BE8-4A0B-9F00-66A7219A31DE}" dt="2022-06-29T14:52:32.986" v="2893" actId="165"/>
          <ac:grpSpMkLst>
            <pc:docMk/>
            <pc:sldMk cId="1469576865" sldId="11666"/>
            <ac:grpSpMk id="147" creationId="{0D11D7AB-5937-D3FD-DB91-A86A600DD82C}"/>
          </ac:grpSpMkLst>
        </pc:grpChg>
        <pc:grpChg chg="mod">
          <ac:chgData name="Reuben Issac Jacob" userId="a26d73c9-1689-41bd-af50-ef825e838770" providerId="ADAL" clId="{F452BC9E-5BE8-4A0B-9F00-66A7219A31DE}" dt="2022-06-29T14:52:32.986" v="2893" actId="165"/>
          <ac:grpSpMkLst>
            <pc:docMk/>
            <pc:sldMk cId="1469576865" sldId="11666"/>
            <ac:grpSpMk id="153" creationId="{C3A9E3C0-86E7-CB84-3247-21D167E6B978}"/>
          </ac:grpSpMkLst>
        </pc:grpChg>
        <pc:grpChg chg="mod">
          <ac:chgData name="Reuben Issac Jacob" userId="a26d73c9-1689-41bd-af50-ef825e838770" providerId="ADAL" clId="{F452BC9E-5BE8-4A0B-9F00-66A7219A31DE}" dt="2022-06-29T14:52:32.986" v="2893" actId="165"/>
          <ac:grpSpMkLst>
            <pc:docMk/>
            <pc:sldMk cId="1469576865" sldId="11666"/>
            <ac:grpSpMk id="159" creationId="{D64FFE8A-6919-6161-F8B8-D76C53ABDB60}"/>
          </ac:grpSpMkLst>
        </pc:grpChg>
        <pc:grpChg chg="mod">
          <ac:chgData name="Reuben Issac Jacob" userId="a26d73c9-1689-41bd-af50-ef825e838770" providerId="ADAL" clId="{F452BC9E-5BE8-4A0B-9F00-66A7219A31DE}" dt="2022-06-29T14:52:32.986" v="2893" actId="165"/>
          <ac:grpSpMkLst>
            <pc:docMk/>
            <pc:sldMk cId="1469576865" sldId="11666"/>
            <ac:grpSpMk id="166" creationId="{5FDA1237-803E-A338-AEF0-73D8A225827D}"/>
          </ac:grpSpMkLst>
        </pc:grpChg>
        <pc:grpChg chg="mod">
          <ac:chgData name="Reuben Issac Jacob" userId="a26d73c9-1689-41bd-af50-ef825e838770" providerId="ADAL" clId="{F452BC9E-5BE8-4A0B-9F00-66A7219A31DE}" dt="2022-06-29T14:52:32.986" v="2893" actId="165"/>
          <ac:grpSpMkLst>
            <pc:docMk/>
            <pc:sldMk cId="1469576865" sldId="11666"/>
            <ac:grpSpMk id="168" creationId="{267C0DFA-9AA3-3DC0-766A-3FCC83FC1F36}"/>
          </ac:grpSpMkLst>
        </pc:grpChg>
        <pc:grpChg chg="mod">
          <ac:chgData name="Reuben Issac Jacob" userId="a26d73c9-1689-41bd-af50-ef825e838770" providerId="ADAL" clId="{F452BC9E-5BE8-4A0B-9F00-66A7219A31DE}" dt="2022-06-29T14:52:32.986" v="2893" actId="165"/>
          <ac:grpSpMkLst>
            <pc:docMk/>
            <pc:sldMk cId="1469576865" sldId="11666"/>
            <ac:grpSpMk id="169" creationId="{FA5CDCE5-9843-F969-B3A0-A7EFFDEE1615}"/>
          </ac:grpSpMkLst>
        </pc:grpChg>
        <pc:grpChg chg="mod">
          <ac:chgData name="Reuben Issac Jacob" userId="a26d73c9-1689-41bd-af50-ef825e838770" providerId="ADAL" clId="{F452BC9E-5BE8-4A0B-9F00-66A7219A31DE}" dt="2022-06-29T14:52:32.986" v="2893" actId="165"/>
          <ac:grpSpMkLst>
            <pc:docMk/>
            <pc:sldMk cId="1469576865" sldId="11666"/>
            <ac:grpSpMk id="170" creationId="{BFDAE941-48B6-0A8B-B306-7D222CCC100A}"/>
          </ac:grpSpMkLst>
        </pc:grpChg>
        <pc:grpChg chg="mod">
          <ac:chgData name="Reuben Issac Jacob" userId="a26d73c9-1689-41bd-af50-ef825e838770" providerId="ADAL" clId="{F452BC9E-5BE8-4A0B-9F00-66A7219A31DE}" dt="2022-06-29T14:52:32.986" v="2893" actId="165"/>
          <ac:grpSpMkLst>
            <pc:docMk/>
            <pc:sldMk cId="1469576865" sldId="11666"/>
            <ac:grpSpMk id="171" creationId="{854DBAAA-DB10-1525-52E7-19B2022691C7}"/>
          </ac:grpSpMkLst>
        </pc:grpChg>
        <pc:grpChg chg="mod">
          <ac:chgData name="Reuben Issac Jacob" userId="a26d73c9-1689-41bd-af50-ef825e838770" providerId="ADAL" clId="{F452BC9E-5BE8-4A0B-9F00-66A7219A31DE}" dt="2022-06-29T14:52:32.986" v="2893" actId="165"/>
          <ac:grpSpMkLst>
            <pc:docMk/>
            <pc:sldMk cId="1469576865" sldId="11666"/>
            <ac:grpSpMk id="172" creationId="{7E17B0F9-F958-BD9D-DD50-DA84F593878F}"/>
          </ac:grpSpMkLst>
        </pc:grpChg>
        <pc:grpChg chg="mod">
          <ac:chgData name="Reuben Issac Jacob" userId="a26d73c9-1689-41bd-af50-ef825e838770" providerId="ADAL" clId="{F452BC9E-5BE8-4A0B-9F00-66A7219A31DE}" dt="2022-06-29T14:52:32.986" v="2893" actId="165"/>
          <ac:grpSpMkLst>
            <pc:docMk/>
            <pc:sldMk cId="1469576865" sldId="11666"/>
            <ac:grpSpMk id="178" creationId="{A20F5821-FB30-599E-8521-A59ACF704DB3}"/>
          </ac:grpSpMkLst>
        </pc:grpChg>
        <pc:grpChg chg="mod">
          <ac:chgData name="Reuben Issac Jacob" userId="a26d73c9-1689-41bd-af50-ef825e838770" providerId="ADAL" clId="{F452BC9E-5BE8-4A0B-9F00-66A7219A31DE}" dt="2022-06-29T14:52:32.986" v="2893" actId="165"/>
          <ac:grpSpMkLst>
            <pc:docMk/>
            <pc:sldMk cId="1469576865" sldId="11666"/>
            <ac:grpSpMk id="184" creationId="{C91EACC7-43DF-C07E-4FFF-BE9458F766CF}"/>
          </ac:grpSpMkLst>
        </pc:grpChg>
        <pc:grpChg chg="mod">
          <ac:chgData name="Reuben Issac Jacob" userId="a26d73c9-1689-41bd-af50-ef825e838770" providerId="ADAL" clId="{F452BC9E-5BE8-4A0B-9F00-66A7219A31DE}" dt="2022-06-29T14:52:32.986" v="2893" actId="165"/>
          <ac:grpSpMkLst>
            <pc:docMk/>
            <pc:sldMk cId="1469576865" sldId="11666"/>
            <ac:grpSpMk id="190" creationId="{C6B9D259-D6AA-F384-5187-6082B733A35F}"/>
          </ac:grpSpMkLst>
        </pc:grpChg>
        <pc:grpChg chg="mod">
          <ac:chgData name="Reuben Issac Jacob" userId="a26d73c9-1689-41bd-af50-ef825e838770" providerId="ADAL" clId="{F452BC9E-5BE8-4A0B-9F00-66A7219A31DE}" dt="2022-06-29T14:52:32.986" v="2893" actId="165"/>
          <ac:grpSpMkLst>
            <pc:docMk/>
            <pc:sldMk cId="1469576865" sldId="11666"/>
            <ac:grpSpMk id="196" creationId="{71C642D9-2CD5-461B-8220-F1C8C1D3CE68}"/>
          </ac:grpSpMkLst>
        </pc:grpChg>
        <pc:picChg chg="del">
          <ac:chgData name="Reuben Issac Jacob" userId="a26d73c9-1689-41bd-af50-ef825e838770" providerId="ADAL" clId="{F452BC9E-5BE8-4A0B-9F00-66A7219A31DE}" dt="2022-06-29T05:18:19.941" v="614" actId="478"/>
          <ac:picMkLst>
            <pc:docMk/>
            <pc:sldMk cId="1469576865" sldId="11666"/>
            <ac:picMk id="45" creationId="{58DAAF5F-934B-41C3-AD8B-A62D2F4C6EBA}"/>
          </ac:picMkLst>
        </pc:picChg>
      </pc:sldChg>
      <pc:sldChg chg="addSp delSp modSp mod modClrScheme modAnim chgLayout">
        <pc:chgData name="Reuben Issac Jacob" userId="a26d73c9-1689-41bd-af50-ef825e838770" providerId="ADAL" clId="{F452BC9E-5BE8-4A0B-9F00-66A7219A31DE}" dt="2022-06-29T19:58:30.671" v="3414"/>
        <pc:sldMkLst>
          <pc:docMk/>
          <pc:sldMk cId="2205024091" sldId="11667"/>
        </pc:sldMkLst>
        <pc:spChg chg="add mod">
          <ac:chgData name="Reuben Issac Jacob" userId="a26d73c9-1689-41bd-af50-ef825e838770" providerId="ADAL" clId="{F452BC9E-5BE8-4A0B-9F00-66A7219A31DE}" dt="2022-06-29T05:14:46.800" v="543"/>
          <ac:spMkLst>
            <pc:docMk/>
            <pc:sldMk cId="2205024091" sldId="11667"/>
            <ac:spMk id="4" creationId="{C865C888-D9B9-8B8A-7554-8E011ED6A4AB}"/>
          </ac:spMkLst>
        </pc:spChg>
        <pc:spChg chg="add mod ord">
          <ac:chgData name="Reuben Issac Jacob" userId="a26d73c9-1689-41bd-af50-ef825e838770" providerId="ADAL" clId="{F452BC9E-5BE8-4A0B-9F00-66A7219A31DE}" dt="2022-06-29T05:17:48.718" v="610" actId="207"/>
          <ac:spMkLst>
            <pc:docMk/>
            <pc:sldMk cId="2205024091" sldId="11667"/>
            <ac:spMk id="5" creationId="{977F8249-6DA7-B56A-1915-D8EC0F48466E}"/>
          </ac:spMkLst>
        </pc:spChg>
        <pc:spChg chg="mod">
          <ac:chgData name="Reuben Issac Jacob" userId="a26d73c9-1689-41bd-af50-ef825e838770" providerId="ADAL" clId="{F452BC9E-5BE8-4A0B-9F00-66A7219A31DE}" dt="2022-06-29T05:17:01.625" v="556" actId="207"/>
          <ac:spMkLst>
            <pc:docMk/>
            <pc:sldMk cId="2205024091" sldId="11667"/>
            <ac:spMk id="16" creationId="{7A7645A4-FB91-4EC2-8153-9DF11B6872E2}"/>
          </ac:spMkLst>
        </pc:spChg>
        <pc:spChg chg="del mod ord">
          <ac:chgData name="Reuben Issac Jacob" userId="a26d73c9-1689-41bd-af50-ef825e838770" providerId="ADAL" clId="{F452BC9E-5BE8-4A0B-9F00-66A7219A31DE}" dt="2022-06-29T05:14:44.995" v="542" actId="478"/>
          <ac:spMkLst>
            <pc:docMk/>
            <pc:sldMk cId="2205024091" sldId="11667"/>
            <ac:spMk id="17" creationId="{A5A05DD6-2979-4A83-BB1E-F9AF5708A959}"/>
          </ac:spMkLst>
        </pc:spChg>
        <pc:spChg chg="mod">
          <ac:chgData name="Reuben Issac Jacob" userId="a26d73c9-1689-41bd-af50-ef825e838770" providerId="ADAL" clId="{F452BC9E-5BE8-4A0B-9F00-66A7219A31DE}" dt="2022-06-29T05:17:12.441" v="558" actId="207"/>
          <ac:spMkLst>
            <pc:docMk/>
            <pc:sldMk cId="2205024091" sldId="11667"/>
            <ac:spMk id="19" creationId="{45BE0DC7-95EF-419B-A3CB-981E0572008A}"/>
          </ac:spMkLst>
        </pc:spChg>
        <pc:spChg chg="mod">
          <ac:chgData name="Reuben Issac Jacob" userId="a26d73c9-1689-41bd-af50-ef825e838770" providerId="ADAL" clId="{F452BC9E-5BE8-4A0B-9F00-66A7219A31DE}" dt="2022-06-29T05:16:34.169" v="553" actId="207"/>
          <ac:spMkLst>
            <pc:docMk/>
            <pc:sldMk cId="2205024091" sldId="11667"/>
            <ac:spMk id="30" creationId="{8B419238-0FD1-42CA-8B08-6E1CB66701CB}"/>
          </ac:spMkLst>
        </pc:spChg>
        <pc:spChg chg="mod">
          <ac:chgData name="Reuben Issac Jacob" userId="a26d73c9-1689-41bd-af50-ef825e838770" providerId="ADAL" clId="{F452BC9E-5BE8-4A0B-9F00-66A7219A31DE}" dt="2022-06-29T05:15:32.638" v="547" actId="207"/>
          <ac:spMkLst>
            <pc:docMk/>
            <pc:sldMk cId="2205024091" sldId="11667"/>
            <ac:spMk id="38" creationId="{9548439B-5518-4FBC-8E13-B755AE28E634}"/>
          </ac:spMkLst>
        </pc:spChg>
        <pc:spChg chg="mod">
          <ac:chgData name="Reuben Issac Jacob" userId="a26d73c9-1689-41bd-af50-ef825e838770" providerId="ADAL" clId="{F452BC9E-5BE8-4A0B-9F00-66A7219A31DE}" dt="2022-06-29T05:16:18.667" v="551" actId="207"/>
          <ac:spMkLst>
            <pc:docMk/>
            <pc:sldMk cId="2205024091" sldId="11667"/>
            <ac:spMk id="45" creationId="{46A34C14-A827-44D9-B456-61891744B567}"/>
          </ac:spMkLst>
        </pc:spChg>
        <pc:spChg chg="mod">
          <ac:chgData name="Reuben Issac Jacob" userId="a26d73c9-1689-41bd-af50-ef825e838770" providerId="ADAL" clId="{F452BC9E-5BE8-4A0B-9F00-66A7219A31DE}" dt="2022-06-29T05:13:56.139" v="536" actId="207"/>
          <ac:spMkLst>
            <pc:docMk/>
            <pc:sldMk cId="2205024091" sldId="11667"/>
            <ac:spMk id="46" creationId="{40D890C5-DCAC-4CEF-BFC6-F7E09929818E}"/>
          </ac:spMkLst>
        </pc:spChg>
        <pc:spChg chg="mod">
          <ac:chgData name="Reuben Issac Jacob" userId="a26d73c9-1689-41bd-af50-ef825e838770" providerId="ADAL" clId="{F452BC9E-5BE8-4A0B-9F00-66A7219A31DE}" dt="2022-06-29T05:39:41.148" v="781" actId="207"/>
          <ac:spMkLst>
            <pc:docMk/>
            <pc:sldMk cId="2205024091" sldId="11667"/>
            <ac:spMk id="193" creationId="{AC0E5766-1954-4C22-B71C-3844E1251054}"/>
          </ac:spMkLst>
        </pc:spChg>
        <pc:grpChg chg="del">
          <ac:chgData name="Reuben Issac Jacob" userId="a26d73c9-1689-41bd-af50-ef825e838770" providerId="ADAL" clId="{F452BC9E-5BE8-4A0B-9F00-66A7219A31DE}" dt="2022-06-29T05:17:54.001" v="611" actId="478"/>
          <ac:grpSpMkLst>
            <pc:docMk/>
            <pc:sldMk cId="2205024091" sldId="11667"/>
            <ac:grpSpMk id="33" creationId="{A92F456D-36C0-40A5-A73A-D9497D7A39D3}"/>
          </ac:grpSpMkLst>
        </pc:grpChg>
        <pc:graphicFrameChg chg="mod">
          <ac:chgData name="Reuben Issac Jacob" userId="a26d73c9-1689-41bd-af50-ef825e838770" providerId="ADAL" clId="{F452BC9E-5BE8-4A0B-9F00-66A7219A31DE}" dt="2022-06-29T05:16:55.576" v="555"/>
          <ac:graphicFrameMkLst>
            <pc:docMk/>
            <pc:sldMk cId="2205024091" sldId="11667"/>
            <ac:graphicFrameMk id="6" creationId="{159CE178-6CB8-4B5B-876B-EC5693096562}"/>
          </ac:graphicFrameMkLst>
        </pc:graphicFrameChg>
        <pc:graphicFrameChg chg="mod">
          <ac:chgData name="Reuben Issac Jacob" userId="a26d73c9-1689-41bd-af50-ef825e838770" providerId="ADAL" clId="{F452BC9E-5BE8-4A0B-9F00-66A7219A31DE}" dt="2022-06-29T05:16:28.683" v="552"/>
          <ac:graphicFrameMkLst>
            <pc:docMk/>
            <pc:sldMk cId="2205024091" sldId="11667"/>
            <ac:graphicFrameMk id="29" creationId="{C55524A3-C90B-4FFD-80AD-42DAC9BD92D3}"/>
          </ac:graphicFrameMkLst>
        </pc:graphicFrameChg>
        <pc:graphicFrameChg chg="mod">
          <ac:chgData name="Reuben Issac Jacob" userId="a26d73c9-1689-41bd-af50-ef825e838770" providerId="ADAL" clId="{F452BC9E-5BE8-4A0B-9F00-66A7219A31DE}" dt="2022-06-29T05:15:18.862" v="546"/>
          <ac:graphicFrameMkLst>
            <pc:docMk/>
            <pc:sldMk cId="2205024091" sldId="11667"/>
            <ac:graphicFrameMk id="37" creationId="{7EB7CECC-5620-4706-A4B2-CC1204E79068}"/>
          </ac:graphicFrameMkLst>
        </pc:graphicFrameChg>
        <pc:picChg chg="add del mod">
          <ac:chgData name="Reuben Issac Jacob" userId="a26d73c9-1689-41bd-af50-ef825e838770" providerId="ADAL" clId="{F452BC9E-5BE8-4A0B-9F00-66A7219A31DE}" dt="2022-06-29T05:13:20.135" v="532" actId="478"/>
          <ac:picMkLst>
            <pc:docMk/>
            <pc:sldMk cId="2205024091" sldId="11667"/>
            <ac:picMk id="14" creationId="{CEE9B6A7-B364-4C10-B69F-983CA875748E}"/>
          </ac:picMkLst>
        </pc:picChg>
        <pc:picChg chg="del">
          <ac:chgData name="Reuben Issac Jacob" userId="a26d73c9-1689-41bd-af50-ef825e838770" providerId="ADAL" clId="{F452BC9E-5BE8-4A0B-9F00-66A7219A31DE}" dt="2022-06-29T05:17:54.001" v="611" actId="478"/>
          <ac:picMkLst>
            <pc:docMk/>
            <pc:sldMk cId="2205024091" sldId="11667"/>
            <ac:picMk id="32" creationId="{DD4C56B2-FB8B-4AF3-8FF3-23BC638CD70F}"/>
          </ac:picMkLst>
        </pc:picChg>
        <pc:cxnChg chg="mod">
          <ac:chgData name="Reuben Issac Jacob" userId="a26d73c9-1689-41bd-af50-ef825e838770" providerId="ADAL" clId="{F452BC9E-5BE8-4A0B-9F00-66A7219A31DE}" dt="2022-06-29T05:16:39.550" v="554" actId="692"/>
          <ac:cxnSpMkLst>
            <pc:docMk/>
            <pc:sldMk cId="2205024091" sldId="11667"/>
            <ac:cxnSpMk id="21" creationId="{73D4366F-08DB-49BC-B993-2FEB60DAAD11}"/>
          </ac:cxnSpMkLst>
        </pc:cxnChg>
        <pc:cxnChg chg="mod">
          <ac:chgData name="Reuben Issac Jacob" userId="a26d73c9-1689-41bd-af50-ef825e838770" providerId="ADAL" clId="{F452BC9E-5BE8-4A0B-9F00-66A7219A31DE}" dt="2022-06-29T05:15:41.406" v="548" actId="692"/>
          <ac:cxnSpMkLst>
            <pc:docMk/>
            <pc:sldMk cId="2205024091" sldId="11667"/>
            <ac:cxnSpMk id="52" creationId="{3162A5FA-7ADC-4F38-B358-D8E9E4BED325}"/>
          </ac:cxnSpMkLst>
        </pc:cxnChg>
        <pc:cxnChg chg="mod">
          <ac:chgData name="Reuben Issac Jacob" userId="a26d73c9-1689-41bd-af50-ef825e838770" providerId="ADAL" clId="{F452BC9E-5BE8-4A0B-9F00-66A7219A31DE}" dt="2022-06-29T05:17:06.074" v="557" actId="692"/>
          <ac:cxnSpMkLst>
            <pc:docMk/>
            <pc:sldMk cId="2205024091" sldId="11667"/>
            <ac:cxnSpMk id="53" creationId="{4AD52443-7AC7-490C-8A44-CB3A676FF0D6}"/>
          </ac:cxnSpMkLst>
        </pc:cxnChg>
      </pc:sldChg>
      <pc:sldChg chg="addSp delSp modSp mod delAnim modAnim">
        <pc:chgData name="Reuben Issac Jacob" userId="a26d73c9-1689-41bd-af50-ef825e838770" providerId="ADAL" clId="{F452BC9E-5BE8-4A0B-9F00-66A7219A31DE}" dt="2022-06-29T20:19:06.349" v="3629"/>
        <pc:sldMkLst>
          <pc:docMk/>
          <pc:sldMk cId="267651035" sldId="11672"/>
        </pc:sldMkLst>
        <pc:spChg chg="mod topLvl">
          <ac:chgData name="Reuben Issac Jacob" userId="a26d73c9-1689-41bd-af50-ef825e838770" providerId="ADAL" clId="{F452BC9E-5BE8-4A0B-9F00-66A7219A31DE}" dt="2022-06-29T14:57:08.975" v="3202" actId="165"/>
          <ac:spMkLst>
            <pc:docMk/>
            <pc:sldMk cId="267651035" sldId="11672"/>
            <ac:spMk id="3" creationId="{A3B5F345-6454-41E2-9269-006C63880F5D}"/>
          </ac:spMkLst>
        </pc:spChg>
        <pc:spChg chg="add mod">
          <ac:chgData name="Reuben Issac Jacob" userId="a26d73c9-1689-41bd-af50-ef825e838770" providerId="ADAL" clId="{F452BC9E-5BE8-4A0B-9F00-66A7219A31DE}" dt="2022-06-29T06:18:35.713" v="1049" actId="207"/>
          <ac:spMkLst>
            <pc:docMk/>
            <pc:sldMk cId="267651035" sldId="11672"/>
            <ac:spMk id="4" creationId="{042EACDB-4F8E-F724-3766-20EDA0C026F7}"/>
          </ac:spMkLst>
        </pc:spChg>
        <pc:spChg chg="mod topLvl">
          <ac:chgData name="Reuben Issac Jacob" userId="a26d73c9-1689-41bd-af50-ef825e838770" providerId="ADAL" clId="{F452BC9E-5BE8-4A0B-9F00-66A7219A31DE}" dt="2022-06-29T14:57:08.975" v="3202" actId="165"/>
          <ac:spMkLst>
            <pc:docMk/>
            <pc:sldMk cId="267651035" sldId="11672"/>
            <ac:spMk id="11" creationId="{3E094EAE-ABCC-49D2-A6D0-21DC19273D0F}"/>
          </ac:spMkLst>
        </pc:spChg>
        <pc:spChg chg="mod topLvl">
          <ac:chgData name="Reuben Issac Jacob" userId="a26d73c9-1689-41bd-af50-ef825e838770" providerId="ADAL" clId="{F452BC9E-5BE8-4A0B-9F00-66A7219A31DE}" dt="2022-06-29T14:57:08.975" v="3202" actId="165"/>
          <ac:spMkLst>
            <pc:docMk/>
            <pc:sldMk cId="267651035" sldId="11672"/>
            <ac:spMk id="12" creationId="{FC2A91E1-3534-4158-9330-10FFDAAD41F5}"/>
          </ac:spMkLst>
        </pc:spChg>
        <pc:spChg chg="mod topLvl">
          <ac:chgData name="Reuben Issac Jacob" userId="a26d73c9-1689-41bd-af50-ef825e838770" providerId="ADAL" clId="{F452BC9E-5BE8-4A0B-9F00-66A7219A31DE}" dt="2022-06-29T20:17:10.149" v="3610" actId="164"/>
          <ac:spMkLst>
            <pc:docMk/>
            <pc:sldMk cId="267651035" sldId="11672"/>
            <ac:spMk id="15" creationId="{2B0E09C2-44D0-47AF-8E31-9A346E2EF39B}"/>
          </ac:spMkLst>
        </pc:spChg>
        <pc:spChg chg="mod topLvl">
          <ac:chgData name="Reuben Issac Jacob" userId="a26d73c9-1689-41bd-af50-ef825e838770" providerId="ADAL" clId="{F452BC9E-5BE8-4A0B-9F00-66A7219A31DE}" dt="2022-06-29T14:57:08.975" v="3202" actId="165"/>
          <ac:spMkLst>
            <pc:docMk/>
            <pc:sldMk cId="267651035" sldId="11672"/>
            <ac:spMk id="16" creationId="{7A945C74-7EB7-4119-952F-E31F72E5AB9A}"/>
          </ac:spMkLst>
        </pc:spChg>
        <pc:spChg chg="mod topLvl">
          <ac:chgData name="Reuben Issac Jacob" userId="a26d73c9-1689-41bd-af50-ef825e838770" providerId="ADAL" clId="{F452BC9E-5BE8-4A0B-9F00-66A7219A31DE}" dt="2022-06-29T14:57:08.975" v="3202" actId="165"/>
          <ac:spMkLst>
            <pc:docMk/>
            <pc:sldMk cId="267651035" sldId="11672"/>
            <ac:spMk id="17" creationId="{83803F2F-00B8-46C6-AFD0-0D416AC11676}"/>
          </ac:spMkLst>
        </pc:spChg>
        <pc:spChg chg="mod topLvl">
          <ac:chgData name="Reuben Issac Jacob" userId="a26d73c9-1689-41bd-af50-ef825e838770" providerId="ADAL" clId="{F452BC9E-5BE8-4A0B-9F00-66A7219A31DE}" dt="2022-06-29T14:57:08.975" v="3202" actId="165"/>
          <ac:spMkLst>
            <pc:docMk/>
            <pc:sldMk cId="267651035" sldId="11672"/>
            <ac:spMk id="18" creationId="{8FD7F656-45E3-44DB-9927-7CC7D913C7CB}"/>
          </ac:spMkLst>
        </pc:spChg>
        <pc:spChg chg="mod">
          <ac:chgData name="Reuben Issac Jacob" userId="a26d73c9-1689-41bd-af50-ef825e838770" providerId="ADAL" clId="{F452BC9E-5BE8-4A0B-9F00-66A7219A31DE}" dt="2022-06-29T14:57:08.975" v="3202" actId="165"/>
          <ac:spMkLst>
            <pc:docMk/>
            <pc:sldMk cId="267651035" sldId="11672"/>
            <ac:spMk id="22" creationId="{0F787360-51DA-4B61-A28E-CDAF60C4ED88}"/>
          </ac:spMkLst>
        </pc:spChg>
        <pc:spChg chg="mod">
          <ac:chgData name="Reuben Issac Jacob" userId="a26d73c9-1689-41bd-af50-ef825e838770" providerId="ADAL" clId="{F452BC9E-5BE8-4A0B-9F00-66A7219A31DE}" dt="2022-06-29T14:57:08.975" v="3202" actId="165"/>
          <ac:spMkLst>
            <pc:docMk/>
            <pc:sldMk cId="267651035" sldId="11672"/>
            <ac:spMk id="23" creationId="{2B5651A2-2557-47AD-9837-09817589427A}"/>
          </ac:spMkLst>
        </pc:spChg>
        <pc:spChg chg="mod">
          <ac:chgData name="Reuben Issac Jacob" userId="a26d73c9-1689-41bd-af50-ef825e838770" providerId="ADAL" clId="{F452BC9E-5BE8-4A0B-9F00-66A7219A31DE}" dt="2022-06-29T14:57:08.975" v="3202" actId="165"/>
          <ac:spMkLst>
            <pc:docMk/>
            <pc:sldMk cId="267651035" sldId="11672"/>
            <ac:spMk id="24" creationId="{ABAED325-6985-43C7-B674-802D1E0F1399}"/>
          </ac:spMkLst>
        </pc:spChg>
        <pc:spChg chg="mod">
          <ac:chgData name="Reuben Issac Jacob" userId="a26d73c9-1689-41bd-af50-ef825e838770" providerId="ADAL" clId="{F452BC9E-5BE8-4A0B-9F00-66A7219A31DE}" dt="2022-06-29T14:57:08.975" v="3202" actId="165"/>
          <ac:spMkLst>
            <pc:docMk/>
            <pc:sldMk cId="267651035" sldId="11672"/>
            <ac:spMk id="25" creationId="{C1466742-E534-4E52-BD00-B9D8E7AADFC9}"/>
          </ac:spMkLst>
        </pc:spChg>
        <pc:spChg chg="mod">
          <ac:chgData name="Reuben Issac Jacob" userId="a26d73c9-1689-41bd-af50-ef825e838770" providerId="ADAL" clId="{F452BC9E-5BE8-4A0B-9F00-66A7219A31DE}" dt="2022-06-29T14:57:08.975" v="3202" actId="165"/>
          <ac:spMkLst>
            <pc:docMk/>
            <pc:sldMk cId="267651035" sldId="11672"/>
            <ac:spMk id="26" creationId="{4E486E79-D956-4267-89BC-0879DCC4FFC6}"/>
          </ac:spMkLst>
        </pc:spChg>
        <pc:spChg chg="mod">
          <ac:chgData name="Reuben Issac Jacob" userId="a26d73c9-1689-41bd-af50-ef825e838770" providerId="ADAL" clId="{F452BC9E-5BE8-4A0B-9F00-66A7219A31DE}" dt="2022-06-29T14:57:08.975" v="3202" actId="165"/>
          <ac:spMkLst>
            <pc:docMk/>
            <pc:sldMk cId="267651035" sldId="11672"/>
            <ac:spMk id="28" creationId="{DBA86B9B-3562-4ECD-898D-0B7A6E0D9B45}"/>
          </ac:spMkLst>
        </pc:spChg>
        <pc:spChg chg="mod">
          <ac:chgData name="Reuben Issac Jacob" userId="a26d73c9-1689-41bd-af50-ef825e838770" providerId="ADAL" clId="{F452BC9E-5BE8-4A0B-9F00-66A7219A31DE}" dt="2022-06-29T14:57:08.975" v="3202" actId="165"/>
          <ac:spMkLst>
            <pc:docMk/>
            <pc:sldMk cId="267651035" sldId="11672"/>
            <ac:spMk id="29" creationId="{46244F24-3912-46D2-9E04-2E23AE07FA6B}"/>
          </ac:spMkLst>
        </pc:spChg>
        <pc:spChg chg="mod">
          <ac:chgData name="Reuben Issac Jacob" userId="a26d73c9-1689-41bd-af50-ef825e838770" providerId="ADAL" clId="{F452BC9E-5BE8-4A0B-9F00-66A7219A31DE}" dt="2022-06-29T14:57:08.975" v="3202" actId="165"/>
          <ac:spMkLst>
            <pc:docMk/>
            <pc:sldMk cId="267651035" sldId="11672"/>
            <ac:spMk id="30" creationId="{A5D3C786-6668-42AC-B8A5-363F7A23751A}"/>
          </ac:spMkLst>
        </pc:spChg>
        <pc:spChg chg="mod">
          <ac:chgData name="Reuben Issac Jacob" userId="a26d73c9-1689-41bd-af50-ef825e838770" providerId="ADAL" clId="{F452BC9E-5BE8-4A0B-9F00-66A7219A31DE}" dt="2022-06-29T14:57:08.975" v="3202" actId="165"/>
          <ac:spMkLst>
            <pc:docMk/>
            <pc:sldMk cId="267651035" sldId="11672"/>
            <ac:spMk id="31" creationId="{1FAD0A15-B7D0-481C-8801-90B94D8DF23E}"/>
          </ac:spMkLst>
        </pc:spChg>
        <pc:spChg chg="mod">
          <ac:chgData name="Reuben Issac Jacob" userId="a26d73c9-1689-41bd-af50-ef825e838770" providerId="ADAL" clId="{F452BC9E-5BE8-4A0B-9F00-66A7219A31DE}" dt="2022-06-29T14:57:08.975" v="3202" actId="165"/>
          <ac:spMkLst>
            <pc:docMk/>
            <pc:sldMk cId="267651035" sldId="11672"/>
            <ac:spMk id="32" creationId="{B0F793AE-B45E-4922-BAF2-4D5BC182082F}"/>
          </ac:spMkLst>
        </pc:spChg>
        <pc:spChg chg="mod">
          <ac:chgData name="Reuben Issac Jacob" userId="a26d73c9-1689-41bd-af50-ef825e838770" providerId="ADAL" clId="{F452BC9E-5BE8-4A0B-9F00-66A7219A31DE}" dt="2022-06-29T14:57:08.975" v="3202" actId="165"/>
          <ac:spMkLst>
            <pc:docMk/>
            <pc:sldMk cId="267651035" sldId="11672"/>
            <ac:spMk id="33" creationId="{997CAF2D-C6A4-46F7-8548-522E83D3BD46}"/>
          </ac:spMkLst>
        </pc:spChg>
        <pc:spChg chg="mod">
          <ac:chgData name="Reuben Issac Jacob" userId="a26d73c9-1689-41bd-af50-ef825e838770" providerId="ADAL" clId="{F452BC9E-5BE8-4A0B-9F00-66A7219A31DE}" dt="2022-06-29T14:57:08.975" v="3202" actId="165"/>
          <ac:spMkLst>
            <pc:docMk/>
            <pc:sldMk cId="267651035" sldId="11672"/>
            <ac:spMk id="34" creationId="{42D6DCBC-A54E-4870-9B9C-82DF99767616}"/>
          </ac:spMkLst>
        </pc:spChg>
        <pc:spChg chg="del mod">
          <ac:chgData name="Reuben Issac Jacob" userId="a26d73c9-1689-41bd-af50-ef825e838770" providerId="ADAL" clId="{F452BC9E-5BE8-4A0B-9F00-66A7219A31DE}" dt="2022-06-29T06:18:30.916" v="1047" actId="478"/>
          <ac:spMkLst>
            <pc:docMk/>
            <pc:sldMk cId="267651035" sldId="11672"/>
            <ac:spMk id="36" creationId="{280DBFE8-04F4-42B1-9AF4-66A311515CCC}"/>
          </ac:spMkLst>
        </pc:spChg>
        <pc:spChg chg="mod">
          <ac:chgData name="Reuben Issac Jacob" userId="a26d73c9-1689-41bd-af50-ef825e838770" providerId="ADAL" clId="{F452BC9E-5BE8-4A0B-9F00-66A7219A31DE}" dt="2022-06-29T14:57:08.975" v="3202" actId="165"/>
          <ac:spMkLst>
            <pc:docMk/>
            <pc:sldMk cId="267651035" sldId="11672"/>
            <ac:spMk id="37" creationId="{A3A35DC4-FA69-4E16-90E4-B428FD6BA0A5}"/>
          </ac:spMkLst>
        </pc:spChg>
        <pc:spChg chg="mod">
          <ac:chgData name="Reuben Issac Jacob" userId="a26d73c9-1689-41bd-af50-ef825e838770" providerId="ADAL" clId="{F452BC9E-5BE8-4A0B-9F00-66A7219A31DE}" dt="2022-06-29T14:57:08.975" v="3202" actId="165"/>
          <ac:spMkLst>
            <pc:docMk/>
            <pc:sldMk cId="267651035" sldId="11672"/>
            <ac:spMk id="38" creationId="{96642271-92D4-4082-A3AC-320FF2C0AEAD}"/>
          </ac:spMkLst>
        </pc:spChg>
        <pc:spChg chg="mod">
          <ac:chgData name="Reuben Issac Jacob" userId="a26d73c9-1689-41bd-af50-ef825e838770" providerId="ADAL" clId="{F452BC9E-5BE8-4A0B-9F00-66A7219A31DE}" dt="2022-06-29T14:57:08.975" v="3202" actId="165"/>
          <ac:spMkLst>
            <pc:docMk/>
            <pc:sldMk cId="267651035" sldId="11672"/>
            <ac:spMk id="39" creationId="{C94F9323-C2AB-4CA1-A649-FB4F90E55B55}"/>
          </ac:spMkLst>
        </pc:spChg>
        <pc:spChg chg="mod">
          <ac:chgData name="Reuben Issac Jacob" userId="a26d73c9-1689-41bd-af50-ef825e838770" providerId="ADAL" clId="{F452BC9E-5BE8-4A0B-9F00-66A7219A31DE}" dt="2022-06-29T14:57:08.975" v="3202" actId="165"/>
          <ac:spMkLst>
            <pc:docMk/>
            <pc:sldMk cId="267651035" sldId="11672"/>
            <ac:spMk id="40" creationId="{15EE9E79-C0D8-41BA-A69A-1E56334D04FF}"/>
          </ac:spMkLst>
        </pc:spChg>
        <pc:spChg chg="mod">
          <ac:chgData name="Reuben Issac Jacob" userId="a26d73c9-1689-41bd-af50-ef825e838770" providerId="ADAL" clId="{F452BC9E-5BE8-4A0B-9F00-66A7219A31DE}" dt="2022-06-29T14:57:08.975" v="3202" actId="165"/>
          <ac:spMkLst>
            <pc:docMk/>
            <pc:sldMk cId="267651035" sldId="11672"/>
            <ac:spMk id="41" creationId="{7206DE75-8B2A-4A30-A30B-0EBFFC1ADF33}"/>
          </ac:spMkLst>
        </pc:spChg>
        <pc:spChg chg="mod">
          <ac:chgData name="Reuben Issac Jacob" userId="a26d73c9-1689-41bd-af50-ef825e838770" providerId="ADAL" clId="{F452BC9E-5BE8-4A0B-9F00-66A7219A31DE}" dt="2022-06-29T14:57:08.975" v="3202" actId="165"/>
          <ac:spMkLst>
            <pc:docMk/>
            <pc:sldMk cId="267651035" sldId="11672"/>
            <ac:spMk id="42" creationId="{6D76348E-8369-47C7-A5E2-73F67B5389CE}"/>
          </ac:spMkLst>
        </pc:spChg>
        <pc:spChg chg="mod">
          <ac:chgData name="Reuben Issac Jacob" userId="a26d73c9-1689-41bd-af50-ef825e838770" providerId="ADAL" clId="{F452BC9E-5BE8-4A0B-9F00-66A7219A31DE}" dt="2022-06-29T14:57:08.975" v="3202" actId="165"/>
          <ac:spMkLst>
            <pc:docMk/>
            <pc:sldMk cId="267651035" sldId="11672"/>
            <ac:spMk id="43" creationId="{7FAEF977-F710-4A04-8EDB-027A16E093D0}"/>
          </ac:spMkLst>
        </pc:spChg>
        <pc:spChg chg="mod">
          <ac:chgData name="Reuben Issac Jacob" userId="a26d73c9-1689-41bd-af50-ef825e838770" providerId="ADAL" clId="{F452BC9E-5BE8-4A0B-9F00-66A7219A31DE}" dt="2022-06-29T14:57:08.975" v="3202" actId="165"/>
          <ac:spMkLst>
            <pc:docMk/>
            <pc:sldMk cId="267651035" sldId="11672"/>
            <ac:spMk id="44" creationId="{F5C50047-CB2C-40BF-B932-58FFB30D3DE5}"/>
          </ac:spMkLst>
        </pc:spChg>
        <pc:spChg chg="mod">
          <ac:chgData name="Reuben Issac Jacob" userId="a26d73c9-1689-41bd-af50-ef825e838770" providerId="ADAL" clId="{F452BC9E-5BE8-4A0B-9F00-66A7219A31DE}" dt="2022-06-29T14:57:08.975" v="3202" actId="165"/>
          <ac:spMkLst>
            <pc:docMk/>
            <pc:sldMk cId="267651035" sldId="11672"/>
            <ac:spMk id="45" creationId="{DC019FA8-33DC-42B6-80B1-C432997375FC}"/>
          </ac:spMkLst>
        </pc:spChg>
        <pc:spChg chg="mod">
          <ac:chgData name="Reuben Issac Jacob" userId="a26d73c9-1689-41bd-af50-ef825e838770" providerId="ADAL" clId="{F452BC9E-5BE8-4A0B-9F00-66A7219A31DE}" dt="2022-06-29T14:57:08.975" v="3202" actId="165"/>
          <ac:spMkLst>
            <pc:docMk/>
            <pc:sldMk cId="267651035" sldId="11672"/>
            <ac:spMk id="46" creationId="{2DA6BAAD-22F8-4007-9AB6-543574A3D7E1}"/>
          </ac:spMkLst>
        </pc:spChg>
        <pc:spChg chg="mod">
          <ac:chgData name="Reuben Issac Jacob" userId="a26d73c9-1689-41bd-af50-ef825e838770" providerId="ADAL" clId="{F452BC9E-5BE8-4A0B-9F00-66A7219A31DE}" dt="2022-06-29T14:57:08.975" v="3202" actId="165"/>
          <ac:spMkLst>
            <pc:docMk/>
            <pc:sldMk cId="267651035" sldId="11672"/>
            <ac:spMk id="47" creationId="{DE7535BF-E580-4C7E-8AAC-619247970576}"/>
          </ac:spMkLst>
        </pc:spChg>
        <pc:spChg chg="mod">
          <ac:chgData name="Reuben Issac Jacob" userId="a26d73c9-1689-41bd-af50-ef825e838770" providerId="ADAL" clId="{F452BC9E-5BE8-4A0B-9F00-66A7219A31DE}" dt="2022-06-29T14:57:08.975" v="3202" actId="165"/>
          <ac:spMkLst>
            <pc:docMk/>
            <pc:sldMk cId="267651035" sldId="11672"/>
            <ac:spMk id="48" creationId="{C80F4642-51B2-428B-93B6-47795EE8D834}"/>
          </ac:spMkLst>
        </pc:spChg>
        <pc:spChg chg="mod">
          <ac:chgData name="Reuben Issac Jacob" userId="a26d73c9-1689-41bd-af50-ef825e838770" providerId="ADAL" clId="{F452BC9E-5BE8-4A0B-9F00-66A7219A31DE}" dt="2022-06-29T14:57:08.975" v="3202" actId="165"/>
          <ac:spMkLst>
            <pc:docMk/>
            <pc:sldMk cId="267651035" sldId="11672"/>
            <ac:spMk id="73" creationId="{DEC3C618-BF8B-431D-A89E-B9BC84BCEA11}"/>
          </ac:spMkLst>
        </pc:spChg>
        <pc:spChg chg="mod">
          <ac:chgData name="Reuben Issac Jacob" userId="a26d73c9-1689-41bd-af50-ef825e838770" providerId="ADAL" clId="{F452BC9E-5BE8-4A0B-9F00-66A7219A31DE}" dt="2022-06-29T14:57:08.975" v="3202" actId="165"/>
          <ac:spMkLst>
            <pc:docMk/>
            <pc:sldMk cId="267651035" sldId="11672"/>
            <ac:spMk id="74" creationId="{41A13939-28EC-4ADE-B797-4B394B807998}"/>
          </ac:spMkLst>
        </pc:spChg>
        <pc:spChg chg="mod">
          <ac:chgData name="Reuben Issac Jacob" userId="a26d73c9-1689-41bd-af50-ef825e838770" providerId="ADAL" clId="{F452BC9E-5BE8-4A0B-9F00-66A7219A31DE}" dt="2022-06-29T14:57:08.975" v="3202" actId="165"/>
          <ac:spMkLst>
            <pc:docMk/>
            <pc:sldMk cId="267651035" sldId="11672"/>
            <ac:spMk id="75" creationId="{0E5DBA93-8738-41E2-8A82-C2BC81B6F2C0}"/>
          </ac:spMkLst>
        </pc:spChg>
        <pc:spChg chg="mod">
          <ac:chgData name="Reuben Issac Jacob" userId="a26d73c9-1689-41bd-af50-ef825e838770" providerId="ADAL" clId="{F452BC9E-5BE8-4A0B-9F00-66A7219A31DE}" dt="2022-06-29T14:57:08.975" v="3202" actId="165"/>
          <ac:spMkLst>
            <pc:docMk/>
            <pc:sldMk cId="267651035" sldId="11672"/>
            <ac:spMk id="76" creationId="{F6A3B9E8-0932-458D-A159-677A0D843684}"/>
          </ac:spMkLst>
        </pc:spChg>
        <pc:spChg chg="mod">
          <ac:chgData name="Reuben Issac Jacob" userId="a26d73c9-1689-41bd-af50-ef825e838770" providerId="ADAL" clId="{F452BC9E-5BE8-4A0B-9F00-66A7219A31DE}" dt="2022-06-29T14:57:08.975" v="3202" actId="165"/>
          <ac:spMkLst>
            <pc:docMk/>
            <pc:sldMk cId="267651035" sldId="11672"/>
            <ac:spMk id="77" creationId="{9AE8E73B-7A62-49BF-B87A-58A3FF0327A5}"/>
          </ac:spMkLst>
        </pc:spChg>
        <pc:spChg chg="mod">
          <ac:chgData name="Reuben Issac Jacob" userId="a26d73c9-1689-41bd-af50-ef825e838770" providerId="ADAL" clId="{F452BC9E-5BE8-4A0B-9F00-66A7219A31DE}" dt="2022-06-29T14:57:08.975" v="3202" actId="165"/>
          <ac:spMkLst>
            <pc:docMk/>
            <pc:sldMk cId="267651035" sldId="11672"/>
            <ac:spMk id="78" creationId="{BDAD494D-F5F7-4B08-BC0A-F2E79D378CCC}"/>
          </ac:spMkLst>
        </pc:spChg>
        <pc:spChg chg="mod">
          <ac:chgData name="Reuben Issac Jacob" userId="a26d73c9-1689-41bd-af50-ef825e838770" providerId="ADAL" clId="{F452BC9E-5BE8-4A0B-9F00-66A7219A31DE}" dt="2022-06-29T14:57:08.975" v="3202" actId="165"/>
          <ac:spMkLst>
            <pc:docMk/>
            <pc:sldMk cId="267651035" sldId="11672"/>
            <ac:spMk id="79" creationId="{305B0F19-E7FF-4DE2-8562-7132434408EA}"/>
          </ac:spMkLst>
        </pc:spChg>
        <pc:spChg chg="mod">
          <ac:chgData name="Reuben Issac Jacob" userId="a26d73c9-1689-41bd-af50-ef825e838770" providerId="ADAL" clId="{F452BC9E-5BE8-4A0B-9F00-66A7219A31DE}" dt="2022-06-29T14:57:08.975" v="3202" actId="165"/>
          <ac:spMkLst>
            <pc:docMk/>
            <pc:sldMk cId="267651035" sldId="11672"/>
            <ac:spMk id="80" creationId="{BDAEF9DF-A664-4A6B-B0B4-428DB5676E42}"/>
          </ac:spMkLst>
        </pc:spChg>
        <pc:spChg chg="mod">
          <ac:chgData name="Reuben Issac Jacob" userId="a26d73c9-1689-41bd-af50-ef825e838770" providerId="ADAL" clId="{F452BC9E-5BE8-4A0B-9F00-66A7219A31DE}" dt="2022-06-29T14:57:08.975" v="3202" actId="165"/>
          <ac:spMkLst>
            <pc:docMk/>
            <pc:sldMk cId="267651035" sldId="11672"/>
            <ac:spMk id="81" creationId="{51D58FBC-8B32-43FC-B59F-FBD6B33B9170}"/>
          </ac:spMkLst>
        </pc:spChg>
        <pc:spChg chg="mod">
          <ac:chgData name="Reuben Issac Jacob" userId="a26d73c9-1689-41bd-af50-ef825e838770" providerId="ADAL" clId="{F452BC9E-5BE8-4A0B-9F00-66A7219A31DE}" dt="2022-06-29T14:57:08.975" v="3202" actId="165"/>
          <ac:spMkLst>
            <pc:docMk/>
            <pc:sldMk cId="267651035" sldId="11672"/>
            <ac:spMk id="82" creationId="{9F9E7332-196B-4433-B182-FDB37037CCE9}"/>
          </ac:spMkLst>
        </pc:spChg>
        <pc:spChg chg="mod">
          <ac:chgData name="Reuben Issac Jacob" userId="a26d73c9-1689-41bd-af50-ef825e838770" providerId="ADAL" clId="{F452BC9E-5BE8-4A0B-9F00-66A7219A31DE}" dt="2022-06-29T14:57:08.975" v="3202" actId="165"/>
          <ac:spMkLst>
            <pc:docMk/>
            <pc:sldMk cId="267651035" sldId="11672"/>
            <ac:spMk id="83" creationId="{9F052ABE-A418-40D3-886A-6A8EF7BDAC7A}"/>
          </ac:spMkLst>
        </pc:spChg>
        <pc:spChg chg="mod">
          <ac:chgData name="Reuben Issac Jacob" userId="a26d73c9-1689-41bd-af50-ef825e838770" providerId="ADAL" clId="{F452BC9E-5BE8-4A0B-9F00-66A7219A31DE}" dt="2022-06-29T14:57:08.975" v="3202" actId="165"/>
          <ac:spMkLst>
            <pc:docMk/>
            <pc:sldMk cId="267651035" sldId="11672"/>
            <ac:spMk id="84" creationId="{864319EB-555B-4CAE-B617-B49E6577C341}"/>
          </ac:spMkLst>
        </pc:spChg>
        <pc:spChg chg="mod">
          <ac:chgData name="Reuben Issac Jacob" userId="a26d73c9-1689-41bd-af50-ef825e838770" providerId="ADAL" clId="{F452BC9E-5BE8-4A0B-9F00-66A7219A31DE}" dt="2022-06-29T14:57:08.975" v="3202" actId="165"/>
          <ac:spMkLst>
            <pc:docMk/>
            <pc:sldMk cId="267651035" sldId="11672"/>
            <ac:spMk id="85" creationId="{2B7C6C55-9010-41E3-AD28-753D1DF55814}"/>
          </ac:spMkLst>
        </pc:spChg>
        <pc:spChg chg="mod">
          <ac:chgData name="Reuben Issac Jacob" userId="a26d73c9-1689-41bd-af50-ef825e838770" providerId="ADAL" clId="{F452BC9E-5BE8-4A0B-9F00-66A7219A31DE}" dt="2022-06-29T14:57:08.975" v="3202" actId="165"/>
          <ac:spMkLst>
            <pc:docMk/>
            <pc:sldMk cId="267651035" sldId="11672"/>
            <ac:spMk id="86" creationId="{ADA9C9C2-6053-409C-9A6F-2DFCBB871BD1}"/>
          </ac:spMkLst>
        </pc:spChg>
        <pc:spChg chg="mod">
          <ac:chgData name="Reuben Issac Jacob" userId="a26d73c9-1689-41bd-af50-ef825e838770" providerId="ADAL" clId="{F452BC9E-5BE8-4A0B-9F00-66A7219A31DE}" dt="2022-06-29T14:57:08.975" v="3202" actId="165"/>
          <ac:spMkLst>
            <pc:docMk/>
            <pc:sldMk cId="267651035" sldId="11672"/>
            <ac:spMk id="87" creationId="{C40DD90C-A7EE-4D0B-8F4C-1B42664DCCF2}"/>
          </ac:spMkLst>
        </pc:spChg>
        <pc:spChg chg="mod">
          <ac:chgData name="Reuben Issac Jacob" userId="a26d73c9-1689-41bd-af50-ef825e838770" providerId="ADAL" clId="{F452BC9E-5BE8-4A0B-9F00-66A7219A31DE}" dt="2022-06-29T14:57:08.975" v="3202" actId="165"/>
          <ac:spMkLst>
            <pc:docMk/>
            <pc:sldMk cId="267651035" sldId="11672"/>
            <ac:spMk id="88" creationId="{093D9A71-8C0E-430A-94BE-F040829D4DBA}"/>
          </ac:spMkLst>
        </pc:spChg>
        <pc:spChg chg="mod">
          <ac:chgData name="Reuben Issac Jacob" userId="a26d73c9-1689-41bd-af50-ef825e838770" providerId="ADAL" clId="{F452BC9E-5BE8-4A0B-9F00-66A7219A31DE}" dt="2022-06-29T14:57:08.975" v="3202" actId="165"/>
          <ac:spMkLst>
            <pc:docMk/>
            <pc:sldMk cId="267651035" sldId="11672"/>
            <ac:spMk id="89" creationId="{1E7B5B41-5081-429C-BEAC-183DF2A6643A}"/>
          </ac:spMkLst>
        </pc:spChg>
        <pc:spChg chg="add del mod">
          <ac:chgData name="Reuben Issac Jacob" userId="a26d73c9-1689-41bd-af50-ef825e838770" providerId="ADAL" clId="{F452BC9E-5BE8-4A0B-9F00-66A7219A31DE}" dt="2022-06-29T06:57:33.581" v="1385" actId="478"/>
          <ac:spMkLst>
            <pc:docMk/>
            <pc:sldMk cId="267651035" sldId="11672"/>
            <ac:spMk id="94" creationId="{C0F2E455-5533-1629-49A4-16A9672120EB}"/>
          </ac:spMkLst>
        </pc:spChg>
        <pc:spChg chg="mod">
          <ac:chgData name="Reuben Issac Jacob" userId="a26d73c9-1689-41bd-af50-ef825e838770" providerId="ADAL" clId="{F452BC9E-5BE8-4A0B-9F00-66A7219A31DE}" dt="2022-06-29T14:57:08.975" v="3202" actId="165"/>
          <ac:spMkLst>
            <pc:docMk/>
            <pc:sldMk cId="267651035" sldId="11672"/>
            <ac:spMk id="96" creationId="{1C8A27AC-EC25-45FA-AE45-817CE23C5AA4}"/>
          </ac:spMkLst>
        </pc:spChg>
        <pc:spChg chg="mod">
          <ac:chgData name="Reuben Issac Jacob" userId="a26d73c9-1689-41bd-af50-ef825e838770" providerId="ADAL" clId="{F452BC9E-5BE8-4A0B-9F00-66A7219A31DE}" dt="2022-06-29T14:57:08.975" v="3202" actId="165"/>
          <ac:spMkLst>
            <pc:docMk/>
            <pc:sldMk cId="267651035" sldId="11672"/>
            <ac:spMk id="97" creationId="{4F6A50EF-243D-4909-87F4-98AFEB9740D6}"/>
          </ac:spMkLst>
        </pc:spChg>
        <pc:spChg chg="mod">
          <ac:chgData name="Reuben Issac Jacob" userId="a26d73c9-1689-41bd-af50-ef825e838770" providerId="ADAL" clId="{F452BC9E-5BE8-4A0B-9F00-66A7219A31DE}" dt="2022-06-29T14:57:08.975" v="3202" actId="165"/>
          <ac:spMkLst>
            <pc:docMk/>
            <pc:sldMk cId="267651035" sldId="11672"/>
            <ac:spMk id="98" creationId="{AE5E3D61-5D28-4135-A063-DAEB4C373179}"/>
          </ac:spMkLst>
        </pc:spChg>
        <pc:spChg chg="mod">
          <ac:chgData name="Reuben Issac Jacob" userId="a26d73c9-1689-41bd-af50-ef825e838770" providerId="ADAL" clId="{F452BC9E-5BE8-4A0B-9F00-66A7219A31DE}" dt="2022-06-29T14:57:08.975" v="3202" actId="165"/>
          <ac:spMkLst>
            <pc:docMk/>
            <pc:sldMk cId="267651035" sldId="11672"/>
            <ac:spMk id="99" creationId="{D9A98E00-3748-441B-BFD1-FA8BD78CABF3}"/>
          </ac:spMkLst>
        </pc:spChg>
        <pc:spChg chg="mod">
          <ac:chgData name="Reuben Issac Jacob" userId="a26d73c9-1689-41bd-af50-ef825e838770" providerId="ADAL" clId="{F452BC9E-5BE8-4A0B-9F00-66A7219A31DE}" dt="2022-06-29T14:57:08.975" v="3202" actId="165"/>
          <ac:spMkLst>
            <pc:docMk/>
            <pc:sldMk cId="267651035" sldId="11672"/>
            <ac:spMk id="100" creationId="{0E1971CA-1DCD-413D-B7D6-FE662BA93009}"/>
          </ac:spMkLst>
        </pc:spChg>
        <pc:spChg chg="add mod topLvl">
          <ac:chgData name="Reuben Issac Jacob" userId="a26d73c9-1689-41bd-af50-ef825e838770" providerId="ADAL" clId="{F452BC9E-5BE8-4A0B-9F00-66A7219A31DE}" dt="2022-06-29T14:57:08.975" v="3202" actId="165"/>
          <ac:spMkLst>
            <pc:docMk/>
            <pc:sldMk cId="267651035" sldId="11672"/>
            <ac:spMk id="101" creationId="{6B79D1E9-5ABA-2B8E-E4D6-07F30A2F33E6}"/>
          </ac:spMkLst>
        </pc:spChg>
        <pc:spChg chg="add mod topLvl">
          <ac:chgData name="Reuben Issac Jacob" userId="a26d73c9-1689-41bd-af50-ef825e838770" providerId="ADAL" clId="{F452BC9E-5BE8-4A0B-9F00-66A7219A31DE}" dt="2022-06-29T14:57:08.975" v="3202" actId="165"/>
          <ac:spMkLst>
            <pc:docMk/>
            <pc:sldMk cId="267651035" sldId="11672"/>
            <ac:spMk id="102" creationId="{727A5E3F-41C4-13E2-1C02-68AA4B2F731E}"/>
          </ac:spMkLst>
        </pc:spChg>
        <pc:spChg chg="mod">
          <ac:chgData name="Reuben Issac Jacob" userId="a26d73c9-1689-41bd-af50-ef825e838770" providerId="ADAL" clId="{F452BC9E-5BE8-4A0B-9F00-66A7219A31DE}" dt="2022-06-29T14:57:08.975" v="3202" actId="165"/>
          <ac:spMkLst>
            <pc:docMk/>
            <pc:sldMk cId="267651035" sldId="11672"/>
            <ac:spMk id="103" creationId="{991A9CEB-A4DD-4E0E-AD97-BF2D6E515D24}"/>
          </ac:spMkLst>
        </pc:spChg>
        <pc:spChg chg="mod">
          <ac:chgData name="Reuben Issac Jacob" userId="a26d73c9-1689-41bd-af50-ef825e838770" providerId="ADAL" clId="{F452BC9E-5BE8-4A0B-9F00-66A7219A31DE}" dt="2022-06-29T14:57:08.975" v="3202" actId="165"/>
          <ac:spMkLst>
            <pc:docMk/>
            <pc:sldMk cId="267651035" sldId="11672"/>
            <ac:spMk id="104" creationId="{A039FADB-8CE7-40E8-A001-7A55E0656068}"/>
          </ac:spMkLst>
        </pc:spChg>
        <pc:spChg chg="mod">
          <ac:chgData name="Reuben Issac Jacob" userId="a26d73c9-1689-41bd-af50-ef825e838770" providerId="ADAL" clId="{F452BC9E-5BE8-4A0B-9F00-66A7219A31DE}" dt="2022-06-29T14:57:08.975" v="3202" actId="165"/>
          <ac:spMkLst>
            <pc:docMk/>
            <pc:sldMk cId="267651035" sldId="11672"/>
            <ac:spMk id="105" creationId="{3BFA90E5-87F1-432D-82D3-802C6CCEE43D}"/>
          </ac:spMkLst>
        </pc:spChg>
        <pc:spChg chg="mod">
          <ac:chgData name="Reuben Issac Jacob" userId="a26d73c9-1689-41bd-af50-ef825e838770" providerId="ADAL" clId="{F452BC9E-5BE8-4A0B-9F00-66A7219A31DE}" dt="2022-06-29T14:57:08.975" v="3202" actId="165"/>
          <ac:spMkLst>
            <pc:docMk/>
            <pc:sldMk cId="267651035" sldId="11672"/>
            <ac:spMk id="106" creationId="{9F466143-FE55-4FEA-8D10-CF844179B0A6}"/>
          </ac:spMkLst>
        </pc:spChg>
        <pc:spChg chg="mod">
          <ac:chgData name="Reuben Issac Jacob" userId="a26d73c9-1689-41bd-af50-ef825e838770" providerId="ADAL" clId="{F452BC9E-5BE8-4A0B-9F00-66A7219A31DE}" dt="2022-06-29T14:57:08.975" v="3202" actId="165"/>
          <ac:spMkLst>
            <pc:docMk/>
            <pc:sldMk cId="267651035" sldId="11672"/>
            <ac:spMk id="107" creationId="{D76D4933-9823-4D3E-88AA-40EA58A5853D}"/>
          </ac:spMkLst>
        </pc:spChg>
        <pc:spChg chg="mod">
          <ac:chgData name="Reuben Issac Jacob" userId="a26d73c9-1689-41bd-af50-ef825e838770" providerId="ADAL" clId="{F452BC9E-5BE8-4A0B-9F00-66A7219A31DE}" dt="2022-06-29T14:57:08.975" v="3202" actId="165"/>
          <ac:spMkLst>
            <pc:docMk/>
            <pc:sldMk cId="267651035" sldId="11672"/>
            <ac:spMk id="108" creationId="{96267E56-AB33-401A-9442-4881DD4DB4D4}"/>
          </ac:spMkLst>
        </pc:spChg>
        <pc:spChg chg="add mod topLvl">
          <ac:chgData name="Reuben Issac Jacob" userId="a26d73c9-1689-41bd-af50-ef825e838770" providerId="ADAL" clId="{F452BC9E-5BE8-4A0B-9F00-66A7219A31DE}" dt="2022-06-29T14:57:08.975" v="3202" actId="165"/>
          <ac:spMkLst>
            <pc:docMk/>
            <pc:sldMk cId="267651035" sldId="11672"/>
            <ac:spMk id="109" creationId="{C0B1658D-1F5C-0553-57F5-3BB382C423E4}"/>
          </ac:spMkLst>
        </pc:spChg>
        <pc:spChg chg="add mod topLvl">
          <ac:chgData name="Reuben Issac Jacob" userId="a26d73c9-1689-41bd-af50-ef825e838770" providerId="ADAL" clId="{F452BC9E-5BE8-4A0B-9F00-66A7219A31DE}" dt="2022-06-29T14:57:08.975" v="3202" actId="165"/>
          <ac:spMkLst>
            <pc:docMk/>
            <pc:sldMk cId="267651035" sldId="11672"/>
            <ac:spMk id="110" creationId="{125950E2-B5EA-4ACC-F659-EC8083E14FED}"/>
          </ac:spMkLst>
        </pc:spChg>
        <pc:spChg chg="mod">
          <ac:chgData name="Reuben Issac Jacob" userId="a26d73c9-1689-41bd-af50-ef825e838770" providerId="ADAL" clId="{F452BC9E-5BE8-4A0B-9F00-66A7219A31DE}" dt="2022-06-29T14:57:08.975" v="3202" actId="165"/>
          <ac:spMkLst>
            <pc:docMk/>
            <pc:sldMk cId="267651035" sldId="11672"/>
            <ac:spMk id="112" creationId="{98B50102-E755-4C66-BE90-53C862CC619A}"/>
          </ac:spMkLst>
        </pc:spChg>
        <pc:spChg chg="mod">
          <ac:chgData name="Reuben Issac Jacob" userId="a26d73c9-1689-41bd-af50-ef825e838770" providerId="ADAL" clId="{F452BC9E-5BE8-4A0B-9F00-66A7219A31DE}" dt="2022-06-29T14:57:08.975" v="3202" actId="165"/>
          <ac:spMkLst>
            <pc:docMk/>
            <pc:sldMk cId="267651035" sldId="11672"/>
            <ac:spMk id="113" creationId="{60F49E53-A204-4D59-B93F-29F0F5B03B37}"/>
          </ac:spMkLst>
        </pc:spChg>
        <pc:spChg chg="mod">
          <ac:chgData name="Reuben Issac Jacob" userId="a26d73c9-1689-41bd-af50-ef825e838770" providerId="ADAL" clId="{F452BC9E-5BE8-4A0B-9F00-66A7219A31DE}" dt="2022-06-29T14:57:08.975" v="3202" actId="165"/>
          <ac:spMkLst>
            <pc:docMk/>
            <pc:sldMk cId="267651035" sldId="11672"/>
            <ac:spMk id="114" creationId="{9E4D8031-18A7-4BA8-AC40-1804796B400C}"/>
          </ac:spMkLst>
        </pc:spChg>
        <pc:spChg chg="mod">
          <ac:chgData name="Reuben Issac Jacob" userId="a26d73c9-1689-41bd-af50-ef825e838770" providerId="ADAL" clId="{F452BC9E-5BE8-4A0B-9F00-66A7219A31DE}" dt="2022-06-29T14:57:08.975" v="3202" actId="165"/>
          <ac:spMkLst>
            <pc:docMk/>
            <pc:sldMk cId="267651035" sldId="11672"/>
            <ac:spMk id="115" creationId="{64A61E60-0842-41DE-8BEA-47A2BC8B6F30}"/>
          </ac:spMkLst>
        </pc:spChg>
        <pc:spChg chg="mod">
          <ac:chgData name="Reuben Issac Jacob" userId="a26d73c9-1689-41bd-af50-ef825e838770" providerId="ADAL" clId="{F452BC9E-5BE8-4A0B-9F00-66A7219A31DE}" dt="2022-06-29T14:57:08.975" v="3202" actId="165"/>
          <ac:spMkLst>
            <pc:docMk/>
            <pc:sldMk cId="267651035" sldId="11672"/>
            <ac:spMk id="116" creationId="{440BC0D5-E939-4C00-83DE-AF5B68D65ACB}"/>
          </ac:spMkLst>
        </pc:spChg>
        <pc:spChg chg="add mod ord topLvl">
          <ac:chgData name="Reuben Issac Jacob" userId="a26d73c9-1689-41bd-af50-ef825e838770" providerId="ADAL" clId="{F452BC9E-5BE8-4A0B-9F00-66A7219A31DE}" dt="2022-06-29T14:57:08.975" v="3202" actId="165"/>
          <ac:spMkLst>
            <pc:docMk/>
            <pc:sldMk cId="267651035" sldId="11672"/>
            <ac:spMk id="117" creationId="{7A9687DA-14FE-FFA1-452F-D4787D06C752}"/>
          </ac:spMkLst>
        </pc:spChg>
        <pc:grpChg chg="add del mod topLvl">
          <ac:chgData name="Reuben Issac Jacob" userId="a26d73c9-1689-41bd-af50-ef825e838770" providerId="ADAL" clId="{F452BC9E-5BE8-4A0B-9F00-66A7219A31DE}" dt="2022-06-29T13:37:56.128" v="1896" actId="165"/>
          <ac:grpSpMkLst>
            <pc:docMk/>
            <pc:sldMk cId="267651035" sldId="11672"/>
            <ac:grpSpMk id="5" creationId="{E49536E4-C83B-9361-B169-DAD48B81B112}"/>
          </ac:grpSpMkLst>
        </pc:grpChg>
        <pc:grpChg chg="add del mod topLvl">
          <ac:chgData name="Reuben Issac Jacob" userId="a26d73c9-1689-41bd-af50-ef825e838770" providerId="ADAL" clId="{F452BC9E-5BE8-4A0B-9F00-66A7219A31DE}" dt="2022-06-29T13:37:56.128" v="1896" actId="165"/>
          <ac:grpSpMkLst>
            <pc:docMk/>
            <pc:sldMk cId="267651035" sldId="11672"/>
            <ac:grpSpMk id="6" creationId="{4204BCDA-C541-85CD-944D-6EB9CE678429}"/>
          </ac:grpSpMkLst>
        </pc:grpChg>
        <pc:grpChg chg="add del mod">
          <ac:chgData name="Reuben Issac Jacob" userId="a26d73c9-1689-41bd-af50-ef825e838770" providerId="ADAL" clId="{F452BC9E-5BE8-4A0B-9F00-66A7219A31DE}" dt="2022-06-29T13:37:51.701" v="1895" actId="165"/>
          <ac:grpSpMkLst>
            <pc:docMk/>
            <pc:sldMk cId="267651035" sldId="11672"/>
            <ac:grpSpMk id="7" creationId="{BA3F04FC-0885-422B-455E-EE9C17A76853}"/>
          </ac:grpSpMkLst>
        </pc:grpChg>
        <pc:grpChg chg="add del mod">
          <ac:chgData name="Reuben Issac Jacob" userId="a26d73c9-1689-41bd-af50-ef825e838770" providerId="ADAL" clId="{F452BC9E-5BE8-4A0B-9F00-66A7219A31DE}" dt="2022-06-29T13:37:51.701" v="1895" actId="165"/>
          <ac:grpSpMkLst>
            <pc:docMk/>
            <pc:sldMk cId="267651035" sldId="11672"/>
            <ac:grpSpMk id="8" creationId="{5F791A6F-D4E2-DB98-5BAD-769798AE1F5B}"/>
          </ac:grpSpMkLst>
        </pc:grpChg>
        <pc:grpChg chg="mod topLvl">
          <ac:chgData name="Reuben Issac Jacob" userId="a26d73c9-1689-41bd-af50-ef825e838770" providerId="ADAL" clId="{F452BC9E-5BE8-4A0B-9F00-66A7219A31DE}" dt="2022-06-29T14:57:08.975" v="3202" actId="165"/>
          <ac:grpSpMkLst>
            <pc:docMk/>
            <pc:sldMk cId="267651035" sldId="11672"/>
            <ac:grpSpMk id="10" creationId="{0346CEF8-B162-4C7C-A79E-FDFD7B852FC1}"/>
          </ac:grpSpMkLst>
        </pc:grpChg>
        <pc:grpChg chg="add del mod topLvl">
          <ac:chgData name="Reuben Issac Jacob" userId="a26d73c9-1689-41bd-af50-ef825e838770" providerId="ADAL" clId="{F452BC9E-5BE8-4A0B-9F00-66A7219A31DE}" dt="2022-06-29T13:37:56.128" v="1896" actId="165"/>
          <ac:grpSpMkLst>
            <pc:docMk/>
            <pc:sldMk cId="267651035" sldId="11672"/>
            <ac:grpSpMk id="13" creationId="{AD62DE51-F971-2DE4-A47C-F1A0E5F91B58}"/>
          </ac:grpSpMkLst>
        </pc:grpChg>
        <pc:grpChg chg="add del mod">
          <ac:chgData name="Reuben Issac Jacob" userId="a26d73c9-1689-41bd-af50-ef825e838770" providerId="ADAL" clId="{F452BC9E-5BE8-4A0B-9F00-66A7219A31DE}" dt="2022-06-29T13:37:51.701" v="1895" actId="165"/>
          <ac:grpSpMkLst>
            <pc:docMk/>
            <pc:sldMk cId="267651035" sldId="11672"/>
            <ac:grpSpMk id="14" creationId="{D86B98CA-6AE2-698B-021D-46216E40AA0B}"/>
          </ac:grpSpMkLst>
        </pc:grpChg>
        <pc:grpChg chg="add del mod topLvl">
          <ac:chgData name="Reuben Issac Jacob" userId="a26d73c9-1689-41bd-af50-ef825e838770" providerId="ADAL" clId="{F452BC9E-5BE8-4A0B-9F00-66A7219A31DE}" dt="2022-06-29T13:37:56.128" v="1896" actId="165"/>
          <ac:grpSpMkLst>
            <pc:docMk/>
            <pc:sldMk cId="267651035" sldId="11672"/>
            <ac:grpSpMk id="19" creationId="{31CDB725-0304-3075-F9AC-50B4D545B2D8}"/>
          </ac:grpSpMkLst>
        </pc:grpChg>
        <pc:grpChg chg="add del mod">
          <ac:chgData name="Reuben Issac Jacob" userId="a26d73c9-1689-41bd-af50-ef825e838770" providerId="ADAL" clId="{F452BC9E-5BE8-4A0B-9F00-66A7219A31DE}" dt="2022-06-29T13:37:51.701" v="1895" actId="165"/>
          <ac:grpSpMkLst>
            <pc:docMk/>
            <pc:sldMk cId="267651035" sldId="11672"/>
            <ac:grpSpMk id="20" creationId="{85CD89AF-5188-E2D9-6FC4-7085EE95E82F}"/>
          </ac:grpSpMkLst>
        </pc:grpChg>
        <pc:grpChg chg="mod topLvl">
          <ac:chgData name="Reuben Issac Jacob" userId="a26d73c9-1689-41bd-af50-ef825e838770" providerId="ADAL" clId="{F452BC9E-5BE8-4A0B-9F00-66A7219A31DE}" dt="2022-06-29T14:57:08.975" v="3202" actId="165"/>
          <ac:grpSpMkLst>
            <pc:docMk/>
            <pc:sldMk cId="267651035" sldId="11672"/>
            <ac:grpSpMk id="21" creationId="{F83A878E-9B94-48ED-98A1-F11D70250F22}"/>
          </ac:grpSpMkLst>
        </pc:grpChg>
        <pc:grpChg chg="mod topLvl">
          <ac:chgData name="Reuben Issac Jacob" userId="a26d73c9-1689-41bd-af50-ef825e838770" providerId="ADAL" clId="{F452BC9E-5BE8-4A0B-9F00-66A7219A31DE}" dt="2022-06-29T14:57:08.975" v="3202" actId="165"/>
          <ac:grpSpMkLst>
            <pc:docMk/>
            <pc:sldMk cId="267651035" sldId="11672"/>
            <ac:grpSpMk id="27" creationId="{0010306A-66A4-413C-B80E-62614FD83D69}"/>
          </ac:grpSpMkLst>
        </pc:grpChg>
        <pc:grpChg chg="add del mod topLvl">
          <ac:chgData name="Reuben Issac Jacob" userId="a26d73c9-1689-41bd-af50-ef825e838770" providerId="ADAL" clId="{F452BC9E-5BE8-4A0B-9F00-66A7219A31DE}" dt="2022-06-29T13:37:56.128" v="1896" actId="165"/>
          <ac:grpSpMkLst>
            <pc:docMk/>
            <pc:sldMk cId="267651035" sldId="11672"/>
            <ac:grpSpMk id="35" creationId="{2F9302CB-AD24-07C4-4813-089E3FEFE0C2}"/>
          </ac:grpSpMkLst>
        </pc:grpChg>
        <pc:grpChg chg="add del mod">
          <ac:chgData name="Reuben Issac Jacob" userId="a26d73c9-1689-41bd-af50-ef825e838770" providerId="ADAL" clId="{F452BC9E-5BE8-4A0B-9F00-66A7219A31DE}" dt="2022-06-29T13:37:51.701" v="1895" actId="165"/>
          <ac:grpSpMkLst>
            <pc:docMk/>
            <pc:sldMk cId="267651035" sldId="11672"/>
            <ac:grpSpMk id="49" creationId="{91EF10DB-2712-336D-EE84-EA7EF1B4FBE0}"/>
          </ac:grpSpMkLst>
        </pc:grpChg>
        <pc:grpChg chg="add del mod ord topLvl">
          <ac:chgData name="Reuben Issac Jacob" userId="a26d73c9-1689-41bd-af50-ef825e838770" providerId="ADAL" clId="{F452BC9E-5BE8-4A0B-9F00-66A7219A31DE}" dt="2022-06-29T13:37:56.128" v="1896" actId="165"/>
          <ac:grpSpMkLst>
            <pc:docMk/>
            <pc:sldMk cId="267651035" sldId="11672"/>
            <ac:grpSpMk id="50" creationId="{537297BF-789C-152E-6E05-B2E0AD0CAAB5}"/>
          </ac:grpSpMkLst>
        </pc:grpChg>
        <pc:grpChg chg="add del mod">
          <ac:chgData name="Reuben Issac Jacob" userId="a26d73c9-1689-41bd-af50-ef825e838770" providerId="ADAL" clId="{F452BC9E-5BE8-4A0B-9F00-66A7219A31DE}" dt="2022-06-29T13:37:51.701" v="1895" actId="165"/>
          <ac:grpSpMkLst>
            <pc:docMk/>
            <pc:sldMk cId="267651035" sldId="11672"/>
            <ac:grpSpMk id="51" creationId="{75DF624C-F8A5-D91C-391B-32BC7844125E}"/>
          </ac:grpSpMkLst>
        </pc:grpChg>
        <pc:grpChg chg="add mod topLvl">
          <ac:chgData name="Reuben Issac Jacob" userId="a26d73c9-1689-41bd-af50-ef825e838770" providerId="ADAL" clId="{F452BC9E-5BE8-4A0B-9F00-66A7219A31DE}" dt="2022-06-29T14:57:08.975" v="3202" actId="165"/>
          <ac:grpSpMkLst>
            <pc:docMk/>
            <pc:sldMk cId="267651035" sldId="11672"/>
            <ac:grpSpMk id="52" creationId="{6BC975B5-2EE9-4B64-5D27-F55638B077CE}"/>
          </ac:grpSpMkLst>
        </pc:grpChg>
        <pc:grpChg chg="add mod topLvl">
          <ac:chgData name="Reuben Issac Jacob" userId="a26d73c9-1689-41bd-af50-ef825e838770" providerId="ADAL" clId="{F452BC9E-5BE8-4A0B-9F00-66A7219A31DE}" dt="2022-06-29T14:57:08.975" v="3202" actId="165"/>
          <ac:grpSpMkLst>
            <pc:docMk/>
            <pc:sldMk cId="267651035" sldId="11672"/>
            <ac:grpSpMk id="53" creationId="{5931910C-4C78-D582-3F2D-5973CD92F5B7}"/>
          </ac:grpSpMkLst>
        </pc:grpChg>
        <pc:grpChg chg="add mod topLvl">
          <ac:chgData name="Reuben Issac Jacob" userId="a26d73c9-1689-41bd-af50-ef825e838770" providerId="ADAL" clId="{F452BC9E-5BE8-4A0B-9F00-66A7219A31DE}" dt="2022-06-29T14:57:08.975" v="3202" actId="165"/>
          <ac:grpSpMkLst>
            <pc:docMk/>
            <pc:sldMk cId="267651035" sldId="11672"/>
            <ac:grpSpMk id="54" creationId="{5427A5B0-3119-E089-A2AB-439F0E1B735F}"/>
          </ac:grpSpMkLst>
        </pc:grpChg>
        <pc:grpChg chg="add mod topLvl">
          <ac:chgData name="Reuben Issac Jacob" userId="a26d73c9-1689-41bd-af50-ef825e838770" providerId="ADAL" clId="{F452BC9E-5BE8-4A0B-9F00-66A7219A31DE}" dt="2022-06-29T14:57:08.975" v="3202" actId="165"/>
          <ac:grpSpMkLst>
            <pc:docMk/>
            <pc:sldMk cId="267651035" sldId="11672"/>
            <ac:grpSpMk id="55" creationId="{0B35ADDF-BBFB-BDD9-334E-289E078717C3}"/>
          </ac:grpSpMkLst>
        </pc:grpChg>
        <pc:grpChg chg="add mod topLvl">
          <ac:chgData name="Reuben Issac Jacob" userId="a26d73c9-1689-41bd-af50-ef825e838770" providerId="ADAL" clId="{F452BC9E-5BE8-4A0B-9F00-66A7219A31DE}" dt="2022-06-29T14:57:08.975" v="3202" actId="165"/>
          <ac:grpSpMkLst>
            <pc:docMk/>
            <pc:sldMk cId="267651035" sldId="11672"/>
            <ac:grpSpMk id="56" creationId="{D51F0324-E278-E243-188E-83077BA9BE8A}"/>
          </ac:grpSpMkLst>
        </pc:grpChg>
        <pc:grpChg chg="add mod topLvl">
          <ac:chgData name="Reuben Issac Jacob" userId="a26d73c9-1689-41bd-af50-ef825e838770" providerId="ADAL" clId="{F452BC9E-5BE8-4A0B-9F00-66A7219A31DE}" dt="2022-06-29T14:57:08.975" v="3202" actId="165"/>
          <ac:grpSpMkLst>
            <pc:docMk/>
            <pc:sldMk cId="267651035" sldId="11672"/>
            <ac:grpSpMk id="57" creationId="{C15C1202-7F7A-FAAF-F47F-3C45CECD9455}"/>
          </ac:grpSpMkLst>
        </pc:grpChg>
        <pc:grpChg chg="add del mod">
          <ac:chgData name="Reuben Issac Jacob" userId="a26d73c9-1689-41bd-af50-ef825e838770" providerId="ADAL" clId="{F452BC9E-5BE8-4A0B-9F00-66A7219A31DE}" dt="2022-06-29T14:57:08.975" v="3202" actId="165"/>
          <ac:grpSpMkLst>
            <pc:docMk/>
            <pc:sldMk cId="267651035" sldId="11672"/>
            <ac:grpSpMk id="58" creationId="{EFC1B3BF-7E88-D9E9-F9E7-BBE09850843C}"/>
          </ac:grpSpMkLst>
        </pc:grpChg>
        <pc:grpChg chg="add mod">
          <ac:chgData name="Reuben Issac Jacob" userId="a26d73c9-1689-41bd-af50-ef825e838770" providerId="ADAL" clId="{F452BC9E-5BE8-4A0B-9F00-66A7219A31DE}" dt="2022-06-29T20:17:10.149" v="3610" actId="164"/>
          <ac:grpSpMkLst>
            <pc:docMk/>
            <pc:sldMk cId="267651035" sldId="11672"/>
            <ac:grpSpMk id="59" creationId="{B732F5BA-FF85-5116-7AAF-A4351FD24CAC}"/>
          </ac:grpSpMkLst>
        </pc:grpChg>
        <pc:grpChg chg="mod topLvl">
          <ac:chgData name="Reuben Issac Jacob" userId="a26d73c9-1689-41bd-af50-ef825e838770" providerId="ADAL" clId="{F452BC9E-5BE8-4A0B-9F00-66A7219A31DE}" dt="2022-06-29T20:17:10.149" v="3610" actId="164"/>
          <ac:grpSpMkLst>
            <pc:docMk/>
            <pc:sldMk cId="267651035" sldId="11672"/>
            <ac:grpSpMk id="72" creationId="{91B6DF98-7C16-413C-AC9E-10454D6E6498}"/>
          </ac:grpSpMkLst>
        </pc:grpChg>
        <pc:grpChg chg="mod topLvl">
          <ac:chgData name="Reuben Issac Jacob" userId="a26d73c9-1689-41bd-af50-ef825e838770" providerId="ADAL" clId="{F452BC9E-5BE8-4A0B-9F00-66A7219A31DE}" dt="2022-06-29T14:57:08.975" v="3202" actId="165"/>
          <ac:grpSpMkLst>
            <pc:docMk/>
            <pc:sldMk cId="267651035" sldId="11672"/>
            <ac:grpSpMk id="95" creationId="{043E8E25-230A-4518-B5BB-4A3B2918800C}"/>
          </ac:grpSpMkLst>
        </pc:grpChg>
        <pc:grpChg chg="mod">
          <ac:chgData name="Reuben Issac Jacob" userId="a26d73c9-1689-41bd-af50-ef825e838770" providerId="ADAL" clId="{F452BC9E-5BE8-4A0B-9F00-66A7219A31DE}" dt="2022-06-29T14:57:08.975" v="3202" actId="165"/>
          <ac:grpSpMkLst>
            <pc:docMk/>
            <pc:sldMk cId="267651035" sldId="11672"/>
            <ac:grpSpMk id="111" creationId="{08749F17-F076-412B-8D3C-006088537175}"/>
          </ac:grpSpMkLst>
        </pc:grpChg>
        <pc:picChg chg="del">
          <ac:chgData name="Reuben Issac Jacob" userId="a26d73c9-1689-41bd-af50-ef825e838770" providerId="ADAL" clId="{F452BC9E-5BE8-4A0B-9F00-66A7219A31DE}" dt="2022-06-29T06:18:21.150" v="1045" actId="478"/>
          <ac:picMkLst>
            <pc:docMk/>
            <pc:sldMk cId="267651035" sldId="11672"/>
            <ac:picMk id="9" creationId="{D789A77A-AA83-4933-8A5C-9072F252AC85}"/>
          </ac:picMkLst>
        </pc:picChg>
        <pc:picChg chg="mod topLvl">
          <ac:chgData name="Reuben Issac Jacob" userId="a26d73c9-1689-41bd-af50-ef825e838770" providerId="ADAL" clId="{F452BC9E-5BE8-4A0B-9F00-66A7219A31DE}" dt="2022-06-29T14:57:08.975" v="3202" actId="165"/>
          <ac:picMkLst>
            <pc:docMk/>
            <pc:sldMk cId="267651035" sldId="11672"/>
            <ac:picMk id="71" creationId="{9A566F20-B42C-4511-AF0B-1A331D45A0C5}"/>
          </ac:picMkLst>
        </pc:picChg>
      </pc:sldChg>
      <pc:sldChg chg="modSp del mod modClrScheme chgLayout">
        <pc:chgData name="Reuben Issac Jacob" userId="a26d73c9-1689-41bd-af50-ef825e838770" providerId="ADAL" clId="{F452BC9E-5BE8-4A0B-9F00-66A7219A31DE}" dt="2022-06-29T13:31:36.906" v="1824" actId="47"/>
        <pc:sldMkLst>
          <pc:docMk/>
          <pc:sldMk cId="1412725519" sldId="2076136779"/>
        </pc:sldMkLst>
        <pc:spChg chg="mod ord">
          <ac:chgData name="Reuben Issac Jacob" userId="a26d73c9-1689-41bd-af50-ef825e838770" providerId="ADAL" clId="{F452BC9E-5BE8-4A0B-9F00-66A7219A31DE}" dt="2022-06-29T13:26:19.141" v="1774" actId="27636"/>
          <ac:spMkLst>
            <pc:docMk/>
            <pc:sldMk cId="1412725519" sldId="2076136779"/>
            <ac:spMk id="2" creationId="{BED66F06-30BB-44A6-87BC-C93D1AC479C8}"/>
          </ac:spMkLst>
        </pc:spChg>
        <pc:spChg chg="mod ord">
          <ac:chgData name="Reuben Issac Jacob" userId="a26d73c9-1689-41bd-af50-ef825e838770" providerId="ADAL" clId="{F452BC9E-5BE8-4A0B-9F00-66A7219A31DE}" dt="2022-06-29T13:26:19.103" v="1773" actId="700"/>
          <ac:spMkLst>
            <pc:docMk/>
            <pc:sldMk cId="1412725519" sldId="2076136779"/>
            <ac:spMk id="4" creationId="{D0320905-8BB6-4842-9AC0-6EFE43E4BF6B}"/>
          </ac:spMkLst>
        </pc:spChg>
      </pc:sldChg>
      <pc:sldChg chg="addSp delSp modSp mod modAnim">
        <pc:chgData name="Reuben Issac Jacob" userId="a26d73c9-1689-41bd-af50-ef825e838770" providerId="ADAL" clId="{F452BC9E-5BE8-4A0B-9F00-66A7219A31DE}" dt="2022-06-29T20:28:47.841" v="3724"/>
        <pc:sldMkLst>
          <pc:docMk/>
          <pc:sldMk cId="3050563501" sldId="2076137326"/>
        </pc:sldMkLst>
        <pc:spChg chg="del">
          <ac:chgData name="Reuben Issac Jacob" userId="a26d73c9-1689-41bd-af50-ef825e838770" providerId="ADAL" clId="{F452BC9E-5BE8-4A0B-9F00-66A7219A31DE}" dt="2022-06-29T13:25:34.248" v="1769" actId="478"/>
          <ac:spMkLst>
            <pc:docMk/>
            <pc:sldMk cId="3050563501" sldId="2076137326"/>
            <ac:spMk id="4" creationId="{4FB2AD46-0FB9-45AC-BC35-314E569D2482}"/>
          </ac:spMkLst>
        </pc:spChg>
        <pc:spChg chg="add mod">
          <ac:chgData name="Reuben Issac Jacob" userId="a26d73c9-1689-41bd-af50-ef825e838770" providerId="ADAL" clId="{F452BC9E-5BE8-4A0B-9F00-66A7219A31DE}" dt="2022-06-29T13:20:56.348" v="1705" actId="20577"/>
          <ac:spMkLst>
            <pc:docMk/>
            <pc:sldMk cId="3050563501" sldId="2076137326"/>
            <ac:spMk id="5" creationId="{F8D7B108-A837-7CD9-02BA-2131187B820E}"/>
          </ac:spMkLst>
        </pc:spChg>
        <pc:spChg chg="add mod">
          <ac:chgData name="Reuben Issac Jacob" userId="a26d73c9-1689-41bd-af50-ef825e838770" providerId="ADAL" clId="{F452BC9E-5BE8-4A0B-9F00-66A7219A31DE}" dt="2022-06-29T13:24:45.706" v="1759" actId="164"/>
          <ac:spMkLst>
            <pc:docMk/>
            <pc:sldMk cId="3050563501" sldId="2076137326"/>
            <ac:spMk id="12" creationId="{FCCE99BE-3BF5-E595-5CF0-C6B9823BE87F}"/>
          </ac:spMkLst>
        </pc:spChg>
        <pc:spChg chg="add mod">
          <ac:chgData name="Reuben Issac Jacob" userId="a26d73c9-1689-41bd-af50-ef825e838770" providerId="ADAL" clId="{F452BC9E-5BE8-4A0B-9F00-66A7219A31DE}" dt="2022-06-29T13:24:45.706" v="1759" actId="164"/>
          <ac:spMkLst>
            <pc:docMk/>
            <pc:sldMk cId="3050563501" sldId="2076137326"/>
            <ac:spMk id="24" creationId="{09703889-A3A7-33D1-C6F7-8AD77AAF460C}"/>
          </ac:spMkLst>
        </pc:spChg>
        <pc:spChg chg="del">
          <ac:chgData name="Reuben Issac Jacob" userId="a26d73c9-1689-41bd-af50-ef825e838770" providerId="ADAL" clId="{F452BC9E-5BE8-4A0B-9F00-66A7219A31DE}" dt="2022-06-29T13:20:37.171" v="1699" actId="478"/>
          <ac:spMkLst>
            <pc:docMk/>
            <pc:sldMk cId="3050563501" sldId="2076137326"/>
            <ac:spMk id="48" creationId="{94FB2540-626B-4B11-B517-47894DDEEC8A}"/>
          </ac:spMkLst>
        </pc:spChg>
        <pc:spChg chg="del">
          <ac:chgData name="Reuben Issac Jacob" userId="a26d73c9-1689-41bd-af50-ef825e838770" providerId="ADAL" clId="{F452BC9E-5BE8-4A0B-9F00-66A7219A31DE}" dt="2022-06-29T13:25:33.099" v="1768" actId="478"/>
          <ac:spMkLst>
            <pc:docMk/>
            <pc:sldMk cId="3050563501" sldId="2076137326"/>
            <ac:spMk id="127" creationId="{FEDCBC21-7BDE-403C-AC31-265333E653E4}"/>
          </ac:spMkLst>
        </pc:spChg>
        <pc:grpChg chg="mod">
          <ac:chgData name="Reuben Issac Jacob" userId="a26d73c9-1689-41bd-af50-ef825e838770" providerId="ADAL" clId="{F452BC9E-5BE8-4A0B-9F00-66A7219A31DE}" dt="2022-06-29T13:25:49.560" v="1771" actId="408"/>
          <ac:grpSpMkLst>
            <pc:docMk/>
            <pc:sldMk cId="3050563501" sldId="2076137326"/>
            <ac:grpSpMk id="2" creationId="{E5B39B43-FB6D-4469-8EEC-FB001B8001FF}"/>
          </ac:grpSpMkLst>
        </pc:grpChg>
        <pc:grpChg chg="mod">
          <ac:chgData name="Reuben Issac Jacob" userId="a26d73c9-1689-41bd-af50-ef825e838770" providerId="ADAL" clId="{F452BC9E-5BE8-4A0B-9F00-66A7219A31DE}" dt="2022-06-29T13:25:56.877" v="1772" actId="1076"/>
          <ac:grpSpMkLst>
            <pc:docMk/>
            <pc:sldMk cId="3050563501" sldId="2076137326"/>
            <ac:grpSpMk id="6" creationId="{F6234252-F699-4CE0-955D-97D3E2F3BE36}"/>
          </ac:grpSpMkLst>
        </pc:grpChg>
        <pc:grpChg chg="mod">
          <ac:chgData name="Reuben Issac Jacob" userId="a26d73c9-1689-41bd-af50-ef825e838770" providerId="ADAL" clId="{F452BC9E-5BE8-4A0B-9F00-66A7219A31DE}" dt="2022-06-29T13:25:49.560" v="1771" actId="408"/>
          <ac:grpSpMkLst>
            <pc:docMk/>
            <pc:sldMk cId="3050563501" sldId="2076137326"/>
            <ac:grpSpMk id="7" creationId="{FD22557D-8264-4AD4-B4FF-A5CEBD6B7E18}"/>
          </ac:grpSpMkLst>
        </pc:grpChg>
        <pc:grpChg chg="mod">
          <ac:chgData name="Reuben Issac Jacob" userId="a26d73c9-1689-41bd-af50-ef825e838770" providerId="ADAL" clId="{F452BC9E-5BE8-4A0B-9F00-66A7219A31DE}" dt="2022-06-29T13:25:49.560" v="1771" actId="408"/>
          <ac:grpSpMkLst>
            <pc:docMk/>
            <pc:sldMk cId="3050563501" sldId="2076137326"/>
            <ac:grpSpMk id="9" creationId="{328B6A1C-F554-4BB0-8A6E-A5F9F0D5EBF8}"/>
          </ac:grpSpMkLst>
        </pc:grpChg>
        <pc:grpChg chg="add del mod">
          <ac:chgData name="Reuben Issac Jacob" userId="a26d73c9-1689-41bd-af50-ef825e838770" providerId="ADAL" clId="{F452BC9E-5BE8-4A0B-9F00-66A7219A31DE}" dt="2022-06-29T13:25:24.924" v="1765" actId="478"/>
          <ac:grpSpMkLst>
            <pc:docMk/>
            <pc:sldMk cId="3050563501" sldId="2076137326"/>
            <ac:grpSpMk id="13" creationId="{126B6458-4A03-9F49-6A90-4F2A1CD3B708}"/>
          </ac:grpSpMkLst>
        </pc:grpChg>
        <pc:picChg chg="add mod">
          <ac:chgData name="Reuben Issac Jacob" userId="a26d73c9-1689-41bd-af50-ef825e838770" providerId="ADAL" clId="{F452BC9E-5BE8-4A0B-9F00-66A7219A31DE}" dt="2022-06-29T13:24:45.706" v="1759" actId="164"/>
          <ac:picMkLst>
            <pc:docMk/>
            <pc:sldMk cId="3050563501" sldId="2076137326"/>
            <ac:picMk id="11" creationId="{B2800E0E-3D1C-902C-1E69-6586F67562C8}"/>
          </ac:picMkLst>
        </pc:picChg>
        <pc:picChg chg="add mod">
          <ac:chgData name="Reuben Issac Jacob" userId="a26d73c9-1689-41bd-af50-ef825e838770" providerId="ADAL" clId="{F452BC9E-5BE8-4A0B-9F00-66A7219A31DE}" dt="2022-06-29T13:25:49.560" v="1771" actId="408"/>
          <ac:picMkLst>
            <pc:docMk/>
            <pc:sldMk cId="3050563501" sldId="2076137326"/>
            <ac:picMk id="15" creationId="{DB45B4D0-187C-2830-C4BE-CCF06D798630}"/>
          </ac:picMkLst>
        </pc:picChg>
        <pc:picChg chg="mod">
          <ac:chgData name="Reuben Issac Jacob" userId="a26d73c9-1689-41bd-af50-ef825e838770" providerId="ADAL" clId="{F452BC9E-5BE8-4A0B-9F00-66A7219A31DE}" dt="2022-06-29T13:25:56.877" v="1772" actId="1076"/>
          <ac:picMkLst>
            <pc:docMk/>
            <pc:sldMk cId="3050563501" sldId="2076137326"/>
            <ac:picMk id="97" creationId="{ECA582B9-A3E8-489F-BA9C-A9F371674224}"/>
          </ac:picMkLst>
        </pc:picChg>
        <pc:picChg chg="mod">
          <ac:chgData name="Reuben Issac Jacob" userId="a26d73c9-1689-41bd-af50-ef825e838770" providerId="ADAL" clId="{F452BC9E-5BE8-4A0B-9F00-66A7219A31DE}" dt="2022-06-29T13:25:49.560" v="1771" actId="408"/>
          <ac:picMkLst>
            <pc:docMk/>
            <pc:sldMk cId="3050563501" sldId="2076137326"/>
            <ac:picMk id="128" creationId="{D759A4F6-68E0-47B8-8753-3B86070A6EC1}"/>
          </ac:picMkLst>
        </pc:picChg>
        <pc:picChg chg="mod">
          <ac:chgData name="Reuben Issac Jacob" userId="a26d73c9-1689-41bd-af50-ef825e838770" providerId="ADAL" clId="{F452BC9E-5BE8-4A0B-9F00-66A7219A31DE}" dt="2022-06-29T13:25:56.877" v="1772" actId="1076"/>
          <ac:picMkLst>
            <pc:docMk/>
            <pc:sldMk cId="3050563501" sldId="2076137326"/>
            <ac:picMk id="34820" creationId="{7A20604D-7B1A-4F8D-8A51-4557FEFEE51D}"/>
          </ac:picMkLst>
        </pc:picChg>
        <pc:picChg chg="mod">
          <ac:chgData name="Reuben Issac Jacob" userId="a26d73c9-1689-41bd-af50-ef825e838770" providerId="ADAL" clId="{F452BC9E-5BE8-4A0B-9F00-66A7219A31DE}" dt="2022-06-29T13:25:49.560" v="1771" actId="408"/>
          <ac:picMkLst>
            <pc:docMk/>
            <pc:sldMk cId="3050563501" sldId="2076137326"/>
            <ac:picMk id="34822" creationId="{4F5F0D61-9E54-48E7-8696-D35196F1A067}"/>
          </ac:picMkLst>
        </pc:picChg>
        <pc:picChg chg="del mod">
          <ac:chgData name="Reuben Issac Jacob" userId="a26d73c9-1689-41bd-af50-ef825e838770" providerId="ADAL" clId="{F452BC9E-5BE8-4A0B-9F00-66A7219A31DE}" dt="2022-06-29T13:24:40.941" v="1758" actId="478"/>
          <ac:picMkLst>
            <pc:docMk/>
            <pc:sldMk cId="3050563501" sldId="2076137326"/>
            <ac:picMk id="34826" creationId="{BB24DCBB-2280-49B6-9100-5E14BAD3B4D2}"/>
          </ac:picMkLst>
        </pc:picChg>
      </pc:sldChg>
      <pc:sldChg chg="addSp delSp modSp mod modAnim">
        <pc:chgData name="Reuben Issac Jacob" userId="a26d73c9-1689-41bd-af50-ef825e838770" providerId="ADAL" clId="{F452BC9E-5BE8-4A0B-9F00-66A7219A31DE}" dt="2022-06-29T20:47:03.150" v="3888"/>
        <pc:sldMkLst>
          <pc:docMk/>
          <pc:sldMk cId="2827947631" sldId="2076137345"/>
        </pc:sldMkLst>
        <pc:spChg chg="add del mod">
          <ac:chgData name="Reuben Issac Jacob" userId="a26d73c9-1689-41bd-af50-ef825e838770" providerId="ADAL" clId="{F452BC9E-5BE8-4A0B-9F00-66A7219A31DE}" dt="2022-06-29T07:14:09.523" v="1636" actId="478"/>
          <ac:spMkLst>
            <pc:docMk/>
            <pc:sldMk cId="2827947631" sldId="2076137345"/>
            <ac:spMk id="2" creationId="{B51699C9-95D9-CA95-9579-3161CDCC689D}"/>
          </ac:spMkLst>
        </pc:spChg>
        <pc:spChg chg="add mod">
          <ac:chgData name="Reuben Issac Jacob" userId="a26d73c9-1689-41bd-af50-ef825e838770" providerId="ADAL" clId="{F452BC9E-5BE8-4A0B-9F00-66A7219A31DE}" dt="2022-06-29T07:16:31.543" v="1692" actId="313"/>
          <ac:spMkLst>
            <pc:docMk/>
            <pc:sldMk cId="2827947631" sldId="2076137345"/>
            <ac:spMk id="4" creationId="{A74BA9DD-4FE8-3DD4-BAF2-A0E08A3FB416}"/>
          </ac:spMkLst>
        </pc:spChg>
        <pc:spChg chg="add del">
          <ac:chgData name="Reuben Issac Jacob" userId="a26d73c9-1689-41bd-af50-ef825e838770" providerId="ADAL" clId="{F452BC9E-5BE8-4A0B-9F00-66A7219A31DE}" dt="2022-06-29T07:14:28.997" v="1639" actId="478"/>
          <ac:spMkLst>
            <pc:docMk/>
            <pc:sldMk cId="2827947631" sldId="2076137345"/>
            <ac:spMk id="28" creationId="{DD616E94-9A74-BF4B-940E-213F6136F603}"/>
          </ac:spMkLst>
        </pc:spChg>
        <pc:spChg chg="add del">
          <ac:chgData name="Reuben Issac Jacob" userId="a26d73c9-1689-41bd-af50-ef825e838770" providerId="ADAL" clId="{F452BC9E-5BE8-4A0B-9F00-66A7219A31DE}" dt="2022-06-29T07:14:28.997" v="1639" actId="478"/>
          <ac:spMkLst>
            <pc:docMk/>
            <pc:sldMk cId="2827947631" sldId="2076137345"/>
            <ac:spMk id="29" creationId="{9EAE7D18-F4A3-724C-9542-04A4638A3F99}"/>
          </ac:spMkLst>
        </pc:spChg>
        <pc:spChg chg="add del">
          <ac:chgData name="Reuben Issac Jacob" userId="a26d73c9-1689-41bd-af50-ef825e838770" providerId="ADAL" clId="{F452BC9E-5BE8-4A0B-9F00-66A7219A31DE}" dt="2022-06-29T07:14:18.046" v="1637" actId="478"/>
          <ac:spMkLst>
            <pc:docMk/>
            <pc:sldMk cId="2827947631" sldId="2076137345"/>
            <ac:spMk id="32" creationId="{0E35B232-1061-4ECF-939E-AAB1979C2E50}"/>
          </ac:spMkLst>
        </pc:spChg>
        <pc:spChg chg="mod">
          <ac:chgData name="Reuben Issac Jacob" userId="a26d73c9-1689-41bd-af50-ef825e838770" providerId="ADAL" clId="{F452BC9E-5BE8-4A0B-9F00-66A7219A31DE}" dt="2022-06-29T13:20:10.595" v="1697" actId="207"/>
          <ac:spMkLst>
            <pc:docMk/>
            <pc:sldMk cId="2827947631" sldId="2076137345"/>
            <ac:spMk id="33" creationId="{C54DB952-4FDF-47B3-A92B-8E3D241A396A}"/>
          </ac:spMkLst>
        </pc:spChg>
        <pc:spChg chg="mod">
          <ac:chgData name="Reuben Issac Jacob" userId="a26d73c9-1689-41bd-af50-ef825e838770" providerId="ADAL" clId="{F452BC9E-5BE8-4A0B-9F00-66A7219A31DE}" dt="2022-06-29T20:27:53.080" v="3713" actId="164"/>
          <ac:spMkLst>
            <pc:docMk/>
            <pc:sldMk cId="2827947631" sldId="2076137345"/>
            <ac:spMk id="49" creationId="{1C4AF4CA-A44A-5341-9CF5-0E6E92519A96}"/>
          </ac:spMkLst>
        </pc:spChg>
        <pc:spChg chg="mod">
          <ac:chgData name="Reuben Issac Jacob" userId="a26d73c9-1689-41bd-af50-ef825e838770" providerId="ADAL" clId="{F452BC9E-5BE8-4A0B-9F00-66A7219A31DE}" dt="2022-06-29T13:20:06.859" v="1696" actId="207"/>
          <ac:spMkLst>
            <pc:docMk/>
            <pc:sldMk cId="2827947631" sldId="2076137345"/>
            <ac:spMk id="50" creationId="{4A365B65-9C1F-9246-B6D3-18022A4C7CE0}"/>
          </ac:spMkLst>
        </pc:spChg>
        <pc:spChg chg="mod">
          <ac:chgData name="Reuben Issac Jacob" userId="a26d73c9-1689-41bd-af50-ef825e838770" providerId="ADAL" clId="{F452BC9E-5BE8-4A0B-9F00-66A7219A31DE}" dt="2022-06-29T13:20:14.233" v="1698" actId="207"/>
          <ac:spMkLst>
            <pc:docMk/>
            <pc:sldMk cId="2827947631" sldId="2076137345"/>
            <ac:spMk id="52" creationId="{5725F542-E70F-AA41-B242-07DCB3B51E3D}"/>
          </ac:spMkLst>
        </pc:spChg>
        <pc:spChg chg="add del">
          <ac:chgData name="Reuben Issac Jacob" userId="a26d73c9-1689-41bd-af50-ef825e838770" providerId="ADAL" clId="{F452BC9E-5BE8-4A0B-9F00-66A7219A31DE}" dt="2022-06-29T07:14:28.997" v="1639" actId="478"/>
          <ac:spMkLst>
            <pc:docMk/>
            <pc:sldMk cId="2827947631" sldId="2076137345"/>
            <ac:spMk id="53" creationId="{9AB805D5-6A90-9E4F-8535-6B227F75BA7D}"/>
          </ac:spMkLst>
        </pc:spChg>
        <pc:grpChg chg="add mod">
          <ac:chgData name="Reuben Issac Jacob" userId="a26d73c9-1689-41bd-af50-ef825e838770" providerId="ADAL" clId="{F452BC9E-5BE8-4A0B-9F00-66A7219A31DE}" dt="2022-06-29T20:27:53.080" v="3713" actId="164"/>
          <ac:grpSpMkLst>
            <pc:docMk/>
            <pc:sldMk cId="2827947631" sldId="2076137345"/>
            <ac:grpSpMk id="5" creationId="{4F6DA177-4DE3-1B04-2E6D-6C7D7449833D}"/>
          </ac:grpSpMkLst>
        </pc:grpChg>
        <pc:picChg chg="mod">
          <ac:chgData name="Reuben Issac Jacob" userId="a26d73c9-1689-41bd-af50-ef825e838770" providerId="ADAL" clId="{F452BC9E-5BE8-4A0B-9F00-66A7219A31DE}" dt="2022-06-29T20:27:53.080" v="3713" actId="164"/>
          <ac:picMkLst>
            <pc:docMk/>
            <pc:sldMk cId="2827947631" sldId="2076137345"/>
            <ac:picMk id="48" creationId="{149C124D-609C-624B-B4D9-FBF55282F2FB}"/>
          </ac:picMkLst>
        </pc:picChg>
      </pc:sldChg>
      <pc:sldChg chg="modAnim">
        <pc:chgData name="Reuben Issac Jacob" userId="a26d73c9-1689-41bd-af50-ef825e838770" providerId="ADAL" clId="{F452BC9E-5BE8-4A0B-9F00-66A7219A31DE}" dt="2022-06-29T20:12:49.552" v="3562"/>
        <pc:sldMkLst>
          <pc:docMk/>
          <pc:sldMk cId="3149725342" sldId="2147468607"/>
        </pc:sldMkLst>
      </pc:sldChg>
      <pc:sldChg chg="modSp mod modAnim">
        <pc:chgData name="Reuben Issac Jacob" userId="a26d73c9-1689-41bd-af50-ef825e838770" providerId="ADAL" clId="{F452BC9E-5BE8-4A0B-9F00-66A7219A31DE}" dt="2022-06-29T19:49:02.513" v="3308"/>
        <pc:sldMkLst>
          <pc:docMk/>
          <pc:sldMk cId="307894445" sldId="2147469593"/>
        </pc:sldMkLst>
        <pc:spChg chg="mod">
          <ac:chgData name="Reuben Issac Jacob" userId="a26d73c9-1689-41bd-af50-ef825e838770" providerId="ADAL" clId="{F452BC9E-5BE8-4A0B-9F00-66A7219A31DE}" dt="2022-06-29T04:53:15.387" v="264" actId="207"/>
          <ac:spMkLst>
            <pc:docMk/>
            <pc:sldMk cId="307894445" sldId="2147469593"/>
            <ac:spMk id="18" creationId="{F7674E5F-BF5A-498F-043D-8CFD2965F5B0}"/>
          </ac:spMkLst>
        </pc:spChg>
        <pc:spChg chg="mod">
          <ac:chgData name="Reuben Issac Jacob" userId="a26d73c9-1689-41bd-af50-ef825e838770" providerId="ADAL" clId="{F452BC9E-5BE8-4A0B-9F00-66A7219A31DE}" dt="2022-06-29T04:52:54.744" v="262" actId="207"/>
          <ac:spMkLst>
            <pc:docMk/>
            <pc:sldMk cId="307894445" sldId="2147469593"/>
            <ac:spMk id="21" creationId="{6C2F7BD8-EBBC-8391-E6BA-B507FABEF61C}"/>
          </ac:spMkLst>
        </pc:spChg>
        <pc:spChg chg="mod">
          <ac:chgData name="Reuben Issac Jacob" userId="a26d73c9-1689-41bd-af50-ef825e838770" providerId="ADAL" clId="{F452BC9E-5BE8-4A0B-9F00-66A7219A31DE}" dt="2022-06-29T04:52:39.475" v="260" actId="207"/>
          <ac:spMkLst>
            <pc:docMk/>
            <pc:sldMk cId="307894445" sldId="2147469593"/>
            <ac:spMk id="45" creationId="{420FF0DB-99BC-D4E6-EC54-C649E54EE11A}"/>
          </ac:spMkLst>
        </pc:spChg>
        <pc:spChg chg="mod">
          <ac:chgData name="Reuben Issac Jacob" userId="a26d73c9-1689-41bd-af50-ef825e838770" providerId="ADAL" clId="{F452BC9E-5BE8-4A0B-9F00-66A7219A31DE}" dt="2022-06-29T04:51:02.852" v="243" actId="207"/>
          <ac:spMkLst>
            <pc:docMk/>
            <pc:sldMk cId="307894445" sldId="2147469593"/>
            <ac:spMk id="54" creationId="{CB8D755E-020C-070C-4CE5-F287E8760ACE}"/>
          </ac:spMkLst>
        </pc:spChg>
        <pc:grpChg chg="mod">
          <ac:chgData name="Reuben Issac Jacob" userId="a26d73c9-1689-41bd-af50-ef825e838770" providerId="ADAL" clId="{F452BC9E-5BE8-4A0B-9F00-66A7219A31DE}" dt="2022-06-29T04:47:28.349" v="234" actId="207"/>
          <ac:grpSpMkLst>
            <pc:docMk/>
            <pc:sldMk cId="307894445" sldId="2147469593"/>
            <ac:grpSpMk id="53" creationId="{DA6A34E3-DF70-D523-807A-D4444AACCBF7}"/>
          </ac:grpSpMkLst>
        </pc:grpChg>
        <pc:picChg chg="mod">
          <ac:chgData name="Reuben Issac Jacob" userId="a26d73c9-1689-41bd-af50-ef825e838770" providerId="ADAL" clId="{F452BC9E-5BE8-4A0B-9F00-66A7219A31DE}" dt="2022-06-29T04:47:28.349" v="234" actId="207"/>
          <ac:picMkLst>
            <pc:docMk/>
            <pc:sldMk cId="307894445" sldId="2147469593"/>
            <ac:picMk id="55" creationId="{E8C87A89-7E13-35DA-E6BB-4EAEC5C94F50}"/>
          </ac:picMkLst>
        </pc:picChg>
      </pc:sldChg>
      <pc:sldChg chg="addSp delSp modSp mod modClrScheme modAnim chgLayout">
        <pc:chgData name="Reuben Issac Jacob" userId="a26d73c9-1689-41bd-af50-ef825e838770" providerId="ADAL" clId="{F452BC9E-5BE8-4A0B-9F00-66A7219A31DE}" dt="2022-06-29T20:45:33.591" v="3885"/>
        <pc:sldMkLst>
          <pc:docMk/>
          <pc:sldMk cId="3671410135" sldId="2147469594"/>
        </pc:sldMkLst>
        <pc:spChg chg="add del mod ord">
          <ac:chgData name="Reuben Issac Jacob" userId="a26d73c9-1689-41bd-af50-ef825e838770" providerId="ADAL" clId="{F452BC9E-5BE8-4A0B-9F00-66A7219A31DE}" dt="2022-06-29T04:39:35.745" v="135" actId="478"/>
          <ac:spMkLst>
            <pc:docMk/>
            <pc:sldMk cId="3671410135" sldId="2147469594"/>
            <ac:spMk id="2" creationId="{FAC9C0A0-072D-1E3A-D3FE-D8E0E7F3EF9C}"/>
          </ac:spMkLst>
        </pc:spChg>
        <pc:spChg chg="mod ord">
          <ac:chgData name="Reuben Issac Jacob" userId="a26d73c9-1689-41bd-af50-ef825e838770" providerId="ADAL" clId="{F452BC9E-5BE8-4A0B-9F00-66A7219A31DE}" dt="2022-06-29T04:38:54.752" v="126" actId="700"/>
          <ac:spMkLst>
            <pc:docMk/>
            <pc:sldMk cId="3671410135" sldId="2147469594"/>
            <ac:spMk id="4" creationId="{447A5405-D91A-70BD-C6F5-4C95E7523A18}"/>
          </ac:spMkLst>
        </pc:spChg>
        <pc:spChg chg="mod ord">
          <ac:chgData name="Reuben Issac Jacob" userId="a26d73c9-1689-41bd-af50-ef825e838770" providerId="ADAL" clId="{F452BC9E-5BE8-4A0B-9F00-66A7219A31DE}" dt="2022-06-29T14:54:02.067" v="3180" actId="403"/>
          <ac:spMkLst>
            <pc:docMk/>
            <pc:sldMk cId="3671410135" sldId="2147469594"/>
            <ac:spMk id="5" creationId="{885FFBA3-7486-B77C-F47C-9E03FBAC196D}"/>
          </ac:spMkLst>
        </pc:spChg>
        <pc:picChg chg="add del mod">
          <ac:chgData name="Reuben Issac Jacob" userId="a26d73c9-1689-41bd-af50-ef825e838770" providerId="ADAL" clId="{F452BC9E-5BE8-4A0B-9F00-66A7219A31DE}" dt="2022-06-29T04:39:42.872" v="137" actId="14861"/>
          <ac:picMkLst>
            <pc:docMk/>
            <pc:sldMk cId="3671410135" sldId="2147469594"/>
            <ac:picMk id="3" creationId="{404966F4-E740-0AB8-93A7-CA8824B53444}"/>
          </ac:picMkLst>
        </pc:picChg>
      </pc:sldChg>
      <pc:sldChg chg="addSp delSp modSp mod modTransition modClrScheme chgLayout">
        <pc:chgData name="Reuben Issac Jacob" userId="a26d73c9-1689-41bd-af50-ef825e838770" providerId="ADAL" clId="{F452BC9E-5BE8-4A0B-9F00-66A7219A31DE}" dt="2022-06-29T20:31:47.493" v="3761"/>
        <pc:sldMkLst>
          <pc:docMk/>
          <pc:sldMk cId="3799475860" sldId="2147469600"/>
        </pc:sldMkLst>
        <pc:spChg chg="add del mod ord">
          <ac:chgData name="Reuben Issac Jacob" userId="a26d73c9-1689-41bd-af50-ef825e838770" providerId="ADAL" clId="{F452BC9E-5BE8-4A0B-9F00-66A7219A31DE}" dt="2022-06-29T08:31:19.333" v="1694" actId="478"/>
          <ac:spMkLst>
            <pc:docMk/>
            <pc:sldMk cId="3799475860" sldId="2147469600"/>
            <ac:spMk id="2" creationId="{6125708A-E1E9-BC12-C975-7FB81171ECD6}"/>
          </ac:spMkLst>
        </pc:spChg>
        <pc:spChg chg="mod ord">
          <ac:chgData name="Reuben Issac Jacob" userId="a26d73c9-1689-41bd-af50-ef825e838770" providerId="ADAL" clId="{F452BC9E-5BE8-4A0B-9F00-66A7219A31DE}" dt="2022-06-29T08:31:13.238" v="1693" actId="700"/>
          <ac:spMkLst>
            <pc:docMk/>
            <pc:sldMk cId="3799475860" sldId="2147469600"/>
            <ac:spMk id="3" creationId="{80EC007E-D483-2EB8-FD4C-28781FF8A0AC}"/>
          </ac:spMkLst>
        </pc:spChg>
        <pc:spChg chg="del mod ord">
          <ac:chgData name="Reuben Issac Jacob" userId="a26d73c9-1689-41bd-af50-ef825e838770" providerId="ADAL" clId="{F452BC9E-5BE8-4A0B-9F00-66A7219A31DE}" dt="2022-06-29T08:31:13.238" v="1693" actId="700"/>
          <ac:spMkLst>
            <pc:docMk/>
            <pc:sldMk cId="3799475860" sldId="2147469600"/>
            <ac:spMk id="4" creationId="{78A93F1D-1761-BDD1-0329-1BBF70FB31C6}"/>
          </ac:spMkLst>
        </pc:spChg>
      </pc:sldChg>
      <pc:sldChg chg="addSp delSp modSp mod modClrScheme chgLayout">
        <pc:chgData name="Reuben Issac Jacob" userId="a26d73c9-1689-41bd-af50-ef825e838770" providerId="ADAL" clId="{F452BC9E-5BE8-4A0B-9F00-66A7219A31DE}" dt="2022-06-29T13:42:45.633" v="1935" actId="478"/>
        <pc:sldMkLst>
          <pc:docMk/>
          <pc:sldMk cId="2586040291" sldId="2147469605"/>
        </pc:sldMkLst>
        <pc:spChg chg="add del mod ord">
          <ac:chgData name="Reuben Issac Jacob" userId="a26d73c9-1689-41bd-af50-ef825e838770" providerId="ADAL" clId="{F452BC9E-5BE8-4A0B-9F00-66A7219A31DE}" dt="2022-06-29T13:42:45.633" v="1935" actId="478"/>
          <ac:spMkLst>
            <pc:docMk/>
            <pc:sldMk cId="2586040291" sldId="2147469605"/>
            <ac:spMk id="2" creationId="{677BC04B-6B4A-65FF-7D36-63751460CCCE}"/>
          </ac:spMkLst>
        </pc:spChg>
        <pc:spChg chg="mod ord">
          <ac:chgData name="Reuben Issac Jacob" userId="a26d73c9-1689-41bd-af50-ef825e838770" providerId="ADAL" clId="{F452BC9E-5BE8-4A0B-9F00-66A7219A31DE}" dt="2022-06-29T13:42:42.478" v="1934" actId="700"/>
          <ac:spMkLst>
            <pc:docMk/>
            <pc:sldMk cId="2586040291" sldId="2147469605"/>
            <ac:spMk id="3" creationId="{80EC007E-D483-2EB8-FD4C-28781FF8A0AC}"/>
          </ac:spMkLst>
        </pc:spChg>
        <pc:spChg chg="del mod ord">
          <ac:chgData name="Reuben Issac Jacob" userId="a26d73c9-1689-41bd-af50-ef825e838770" providerId="ADAL" clId="{F452BC9E-5BE8-4A0B-9F00-66A7219A31DE}" dt="2022-06-29T13:42:42.478" v="1934" actId="700"/>
          <ac:spMkLst>
            <pc:docMk/>
            <pc:sldMk cId="2586040291" sldId="2147469605"/>
            <ac:spMk id="4" creationId="{78A93F1D-1761-BDD1-0329-1BBF70FB31C6}"/>
          </ac:spMkLst>
        </pc:spChg>
      </pc:sldChg>
      <pc:sldChg chg="addSp delSp modSp mod modClrScheme modAnim chgLayout">
        <pc:chgData name="Reuben Issac Jacob" userId="a26d73c9-1689-41bd-af50-ef825e838770" providerId="ADAL" clId="{F452BC9E-5BE8-4A0B-9F00-66A7219A31DE}" dt="2022-06-29T20:51:08.415" v="3904" actId="700"/>
        <pc:sldMkLst>
          <pc:docMk/>
          <pc:sldMk cId="1117014756" sldId="2147469609"/>
        </pc:sldMkLst>
        <pc:spChg chg="mod ord">
          <ac:chgData name="Reuben Issac Jacob" userId="a26d73c9-1689-41bd-af50-ef825e838770" providerId="ADAL" clId="{F452BC9E-5BE8-4A0B-9F00-66A7219A31DE}" dt="2022-06-29T20:51:08.415" v="3904" actId="700"/>
          <ac:spMkLst>
            <pc:docMk/>
            <pc:sldMk cId="1117014756" sldId="2147469609"/>
            <ac:spMk id="2" creationId="{E75AA307-FFB4-61C0-9625-C40AD7AE3A44}"/>
          </ac:spMkLst>
        </pc:spChg>
        <pc:spChg chg="mod ord">
          <ac:chgData name="Reuben Issac Jacob" userId="a26d73c9-1689-41bd-af50-ef825e838770" providerId="ADAL" clId="{F452BC9E-5BE8-4A0B-9F00-66A7219A31DE}" dt="2022-06-29T20:51:08.415" v="3904" actId="700"/>
          <ac:spMkLst>
            <pc:docMk/>
            <pc:sldMk cId="1117014756" sldId="2147469609"/>
            <ac:spMk id="3" creationId="{5813D571-3500-471D-92AD-1D09387D5B23}"/>
          </ac:spMkLst>
        </pc:spChg>
        <pc:spChg chg="del mod ord">
          <ac:chgData name="Reuben Issac Jacob" userId="a26d73c9-1689-41bd-af50-ef825e838770" providerId="ADAL" clId="{F452BC9E-5BE8-4A0B-9F00-66A7219A31DE}" dt="2022-06-29T13:46:51.473" v="1980" actId="478"/>
          <ac:spMkLst>
            <pc:docMk/>
            <pc:sldMk cId="1117014756" sldId="2147469609"/>
            <ac:spMk id="4" creationId="{D4A8C686-B8F8-246E-A8B0-58598616C6CB}"/>
          </ac:spMkLst>
        </pc:spChg>
        <pc:spChg chg="add del mod ord">
          <ac:chgData name="Reuben Issac Jacob" userId="a26d73c9-1689-41bd-af50-ef825e838770" providerId="ADAL" clId="{F452BC9E-5BE8-4A0B-9F00-66A7219A31DE}" dt="2022-06-29T20:51:08.415" v="3904" actId="700"/>
          <ac:spMkLst>
            <pc:docMk/>
            <pc:sldMk cId="1117014756" sldId="2147469609"/>
            <ac:spMk id="5" creationId="{3354B262-3143-AAC4-2CBC-54B1B8199941}"/>
          </ac:spMkLst>
        </pc:spChg>
      </pc:sldChg>
      <pc:sldChg chg="modTransition modAnim">
        <pc:chgData name="Reuben Issac Jacob" userId="a26d73c9-1689-41bd-af50-ef825e838770" providerId="ADAL" clId="{F452BC9E-5BE8-4A0B-9F00-66A7219A31DE}" dt="2022-06-29T20:43:04.587" v="3873"/>
        <pc:sldMkLst>
          <pc:docMk/>
          <pc:sldMk cId="3725804100" sldId="2147469616"/>
        </pc:sldMkLst>
      </pc:sldChg>
      <pc:sldChg chg="addSp delSp modSp mod modTransition modAnim modCm">
        <pc:chgData name="Reuben Issac Jacob" userId="a26d73c9-1689-41bd-af50-ef825e838770" providerId="ADAL" clId="{F452BC9E-5BE8-4A0B-9F00-66A7219A31DE}" dt="2022-06-29T20:43:30.656" v="3876"/>
        <pc:sldMkLst>
          <pc:docMk/>
          <pc:sldMk cId="4229963047" sldId="2147469617"/>
        </pc:sldMkLst>
        <pc:spChg chg="del">
          <ac:chgData name="Reuben Issac Jacob" userId="a26d73c9-1689-41bd-af50-ef825e838770" providerId="ADAL" clId="{F452BC9E-5BE8-4A0B-9F00-66A7219A31DE}" dt="2022-06-29T04:29:38.039" v="0" actId="478"/>
          <ac:spMkLst>
            <pc:docMk/>
            <pc:sldMk cId="4229963047" sldId="2147469617"/>
            <ac:spMk id="6" creationId="{CBF34873-A3B9-F104-E9F3-9993E32D1909}"/>
          </ac:spMkLst>
        </pc:spChg>
        <pc:spChg chg="del">
          <ac:chgData name="Reuben Issac Jacob" userId="a26d73c9-1689-41bd-af50-ef825e838770" providerId="ADAL" clId="{F452BC9E-5BE8-4A0B-9F00-66A7219A31DE}" dt="2022-06-29T04:29:38.039" v="0" actId="478"/>
          <ac:spMkLst>
            <pc:docMk/>
            <pc:sldMk cId="4229963047" sldId="2147469617"/>
            <ac:spMk id="7" creationId="{F7151996-3637-1E34-AF40-F3DED72F3E3A}"/>
          </ac:spMkLst>
        </pc:spChg>
        <pc:spChg chg="del">
          <ac:chgData name="Reuben Issac Jacob" userId="a26d73c9-1689-41bd-af50-ef825e838770" providerId="ADAL" clId="{F452BC9E-5BE8-4A0B-9F00-66A7219A31DE}" dt="2022-06-29T04:29:38.039" v="0" actId="478"/>
          <ac:spMkLst>
            <pc:docMk/>
            <pc:sldMk cId="4229963047" sldId="2147469617"/>
            <ac:spMk id="8" creationId="{DE666A2F-A972-A729-5692-EAAED0E64737}"/>
          </ac:spMkLst>
        </pc:spChg>
        <pc:spChg chg="add mod">
          <ac:chgData name="Reuben Issac Jacob" userId="a26d73c9-1689-41bd-af50-ef825e838770" providerId="ADAL" clId="{F452BC9E-5BE8-4A0B-9F00-66A7219A31DE}" dt="2022-06-29T04:29:43.375" v="3" actId="404"/>
          <ac:spMkLst>
            <pc:docMk/>
            <pc:sldMk cId="4229963047" sldId="2147469617"/>
            <ac:spMk id="9" creationId="{C961AE50-873E-7F1C-7E39-BC03E886AFA6}"/>
          </ac:spMkLst>
        </pc:spChg>
        <pc:spChg chg="add mod">
          <ac:chgData name="Reuben Issac Jacob" userId="a26d73c9-1689-41bd-af50-ef825e838770" providerId="ADAL" clId="{F452BC9E-5BE8-4A0B-9F00-66A7219A31DE}" dt="2022-06-29T04:29:43.375" v="3" actId="404"/>
          <ac:spMkLst>
            <pc:docMk/>
            <pc:sldMk cId="4229963047" sldId="2147469617"/>
            <ac:spMk id="10" creationId="{40A39FA2-799B-99C0-C23D-3B09F867A543}"/>
          </ac:spMkLst>
        </pc:spChg>
        <pc:spChg chg="add mod">
          <ac:chgData name="Reuben Issac Jacob" userId="a26d73c9-1689-41bd-af50-ef825e838770" providerId="ADAL" clId="{F452BC9E-5BE8-4A0B-9F00-66A7219A31DE}" dt="2022-06-29T04:29:43.375" v="3" actId="404"/>
          <ac:spMkLst>
            <pc:docMk/>
            <pc:sldMk cId="4229963047" sldId="2147469617"/>
            <ac:spMk id="11" creationId="{BEA2AB63-DD8C-28DF-100E-DCE4FBEDFF18}"/>
          </ac:spMkLst>
        </pc:spChg>
        <pc:spChg chg="add mod">
          <ac:chgData name="Reuben Issac Jacob" userId="a26d73c9-1689-41bd-af50-ef825e838770" providerId="ADAL" clId="{F452BC9E-5BE8-4A0B-9F00-66A7219A31DE}" dt="2022-06-29T04:29:43.375" v="3" actId="404"/>
          <ac:spMkLst>
            <pc:docMk/>
            <pc:sldMk cId="4229963047" sldId="2147469617"/>
            <ac:spMk id="12" creationId="{BE4619E5-458D-818D-1A57-65762513B902}"/>
          </ac:spMkLst>
        </pc:spChg>
        <pc:spChg chg="add mod">
          <ac:chgData name="Reuben Issac Jacob" userId="a26d73c9-1689-41bd-af50-ef825e838770" providerId="ADAL" clId="{F452BC9E-5BE8-4A0B-9F00-66A7219A31DE}" dt="2022-06-29T04:29:43.375" v="3" actId="404"/>
          <ac:spMkLst>
            <pc:docMk/>
            <pc:sldMk cId="4229963047" sldId="2147469617"/>
            <ac:spMk id="13" creationId="{C1E368B6-CF1B-5C6A-A55F-73B9C17BF54D}"/>
          </ac:spMkLst>
        </pc:spChg>
        <pc:spChg chg="add mod">
          <ac:chgData name="Reuben Issac Jacob" userId="a26d73c9-1689-41bd-af50-ef825e838770" providerId="ADAL" clId="{F452BC9E-5BE8-4A0B-9F00-66A7219A31DE}" dt="2022-06-29T04:29:43.375" v="3" actId="404"/>
          <ac:spMkLst>
            <pc:docMk/>
            <pc:sldMk cId="4229963047" sldId="2147469617"/>
            <ac:spMk id="14" creationId="{CD087E6E-003D-59C3-BA05-ADAE4B314813}"/>
          </ac:spMkLst>
        </pc:spChg>
        <pc:cxnChg chg="add mod">
          <ac:chgData name="Reuben Issac Jacob" userId="a26d73c9-1689-41bd-af50-ef825e838770" providerId="ADAL" clId="{F452BC9E-5BE8-4A0B-9F00-66A7219A31DE}" dt="2022-06-29T04:29:38.840" v="2"/>
          <ac:cxnSpMkLst>
            <pc:docMk/>
            <pc:sldMk cId="4229963047" sldId="2147469617"/>
            <ac:cxnSpMk id="15" creationId="{1EF56612-A546-11DA-B1E7-38342C86753E}"/>
          </ac:cxnSpMkLst>
        </pc:cxnChg>
        <pc:cxnChg chg="add mod">
          <ac:chgData name="Reuben Issac Jacob" userId="a26d73c9-1689-41bd-af50-ef825e838770" providerId="ADAL" clId="{F452BC9E-5BE8-4A0B-9F00-66A7219A31DE}" dt="2022-06-29T04:29:38.840" v="2"/>
          <ac:cxnSpMkLst>
            <pc:docMk/>
            <pc:sldMk cId="4229963047" sldId="2147469617"/>
            <ac:cxnSpMk id="16" creationId="{EA537AC5-1A43-95D5-26EF-5714BC09CD55}"/>
          </ac:cxnSpMkLst>
        </pc:cxnChg>
        <pc:cxnChg chg="add mod">
          <ac:chgData name="Reuben Issac Jacob" userId="a26d73c9-1689-41bd-af50-ef825e838770" providerId="ADAL" clId="{F452BC9E-5BE8-4A0B-9F00-66A7219A31DE}" dt="2022-06-29T04:29:38.840" v="2"/>
          <ac:cxnSpMkLst>
            <pc:docMk/>
            <pc:sldMk cId="4229963047" sldId="2147469617"/>
            <ac:cxnSpMk id="17" creationId="{0E11851D-2C99-DB2D-C2CC-A005945D33B3}"/>
          </ac:cxnSpMkLst>
        </pc:cxnChg>
      </pc:sldChg>
      <pc:sldChg chg="modAnim">
        <pc:chgData name="Reuben Issac Jacob" userId="a26d73c9-1689-41bd-af50-ef825e838770" providerId="ADAL" clId="{F452BC9E-5BE8-4A0B-9F00-66A7219A31DE}" dt="2022-06-29T20:43:47.825" v="3877"/>
        <pc:sldMkLst>
          <pc:docMk/>
          <pc:sldMk cId="2857144471" sldId="2147469620"/>
        </pc:sldMkLst>
      </pc:sldChg>
      <pc:sldChg chg="addSp delSp modSp mod modClrScheme chgLayout">
        <pc:chgData name="Reuben Issac Jacob" userId="a26d73c9-1689-41bd-af50-ef825e838770" providerId="ADAL" clId="{F452BC9E-5BE8-4A0B-9F00-66A7219A31DE}" dt="2022-06-30T14:39:03.303" v="4070" actId="700"/>
        <pc:sldMkLst>
          <pc:docMk/>
          <pc:sldMk cId="4017702559" sldId="2147469667"/>
        </pc:sldMkLst>
        <pc:spChg chg="mod ord">
          <ac:chgData name="Reuben Issac Jacob" userId="a26d73c9-1689-41bd-af50-ef825e838770" providerId="ADAL" clId="{F452BC9E-5BE8-4A0B-9F00-66A7219A31DE}" dt="2022-06-30T14:39:03.303" v="4070" actId="700"/>
          <ac:spMkLst>
            <pc:docMk/>
            <pc:sldMk cId="4017702559" sldId="2147469667"/>
            <ac:spMk id="2" creationId="{A2EDDD47-2518-F47B-F5DD-7A3A42BB7475}"/>
          </ac:spMkLst>
        </pc:spChg>
        <pc:spChg chg="del mod ord">
          <ac:chgData name="Reuben Issac Jacob" userId="a26d73c9-1689-41bd-af50-ef825e838770" providerId="ADAL" clId="{F452BC9E-5BE8-4A0B-9F00-66A7219A31DE}" dt="2022-06-30T14:33:34.994" v="3908" actId="478"/>
          <ac:spMkLst>
            <pc:docMk/>
            <pc:sldMk cId="4017702559" sldId="2147469667"/>
            <ac:spMk id="3" creationId="{13F2FAFC-CAF7-4190-C7A7-40881695B175}"/>
          </ac:spMkLst>
        </pc:spChg>
        <pc:spChg chg="add del mod">
          <ac:chgData name="Reuben Issac Jacob" userId="a26d73c9-1689-41bd-af50-ef825e838770" providerId="ADAL" clId="{F452BC9E-5BE8-4A0B-9F00-66A7219A31DE}" dt="2022-06-30T14:36:05.699" v="3983" actId="478"/>
          <ac:spMkLst>
            <pc:docMk/>
            <pc:sldMk cId="4017702559" sldId="2147469667"/>
            <ac:spMk id="4" creationId="{09143500-4C10-5505-134D-C9B78B9CEF09}"/>
          </ac:spMkLst>
        </pc:spChg>
        <pc:spChg chg="add del mod">
          <ac:chgData name="Reuben Issac Jacob" userId="a26d73c9-1689-41bd-af50-ef825e838770" providerId="ADAL" clId="{F452BC9E-5BE8-4A0B-9F00-66A7219A31DE}" dt="2022-06-30T14:38:29.875" v="4060" actId="478"/>
          <ac:spMkLst>
            <pc:docMk/>
            <pc:sldMk cId="4017702559" sldId="2147469667"/>
            <ac:spMk id="5" creationId="{44272255-E733-0435-E840-08CBC4854D6C}"/>
          </ac:spMkLst>
        </pc:spChg>
        <pc:spChg chg="add del mod">
          <ac:chgData name="Reuben Issac Jacob" userId="a26d73c9-1689-41bd-af50-ef825e838770" providerId="ADAL" clId="{F452BC9E-5BE8-4A0B-9F00-66A7219A31DE}" dt="2022-06-30T14:38:51.092" v="4068"/>
          <ac:spMkLst>
            <pc:docMk/>
            <pc:sldMk cId="4017702559" sldId="2147469667"/>
            <ac:spMk id="6" creationId="{1FFD0D60-B77E-4482-D845-30150F6ECE5B}"/>
          </ac:spMkLst>
        </pc:spChg>
        <pc:spChg chg="add del mod ord">
          <ac:chgData name="Reuben Issac Jacob" userId="a26d73c9-1689-41bd-af50-ef825e838770" providerId="ADAL" clId="{F452BC9E-5BE8-4A0B-9F00-66A7219A31DE}" dt="2022-06-30T14:39:03.303" v="4070" actId="700"/>
          <ac:spMkLst>
            <pc:docMk/>
            <pc:sldMk cId="4017702559" sldId="2147469667"/>
            <ac:spMk id="7" creationId="{40609874-4E47-A663-DAEF-C3B1C5F5B958}"/>
          </ac:spMkLst>
        </pc:spChg>
      </pc:sldChg>
      <pc:sldChg chg="addSp delSp modSp mod modAnim">
        <pc:chgData name="Reuben Issac Jacob" userId="a26d73c9-1689-41bd-af50-ef825e838770" providerId="ADAL" clId="{F452BC9E-5BE8-4A0B-9F00-66A7219A31DE}" dt="2022-06-29T20:46:38.710" v="3887" actId="478"/>
        <pc:sldMkLst>
          <pc:docMk/>
          <pc:sldMk cId="2454618038" sldId="2147470023"/>
        </pc:sldMkLst>
        <pc:spChg chg="del">
          <ac:chgData name="Reuben Issac Jacob" userId="a26d73c9-1689-41bd-af50-ef825e838770" providerId="ADAL" clId="{F452BC9E-5BE8-4A0B-9F00-66A7219A31DE}" dt="2022-06-29T05:40:43.636" v="784" actId="478"/>
          <ac:spMkLst>
            <pc:docMk/>
            <pc:sldMk cId="2454618038" sldId="2147470023"/>
            <ac:spMk id="2" creationId="{E2594403-DB69-49BE-BBA8-4D72115A5000}"/>
          </ac:spMkLst>
        </pc:spChg>
        <pc:spChg chg="add mod">
          <ac:chgData name="Reuben Issac Jacob" userId="a26d73c9-1689-41bd-af50-ef825e838770" providerId="ADAL" clId="{F452BC9E-5BE8-4A0B-9F00-66A7219A31DE}" dt="2022-06-29T05:41:00.335" v="788"/>
          <ac:spMkLst>
            <pc:docMk/>
            <pc:sldMk cId="2454618038" sldId="2147470023"/>
            <ac:spMk id="4" creationId="{561B1760-E2FC-7A5F-BF32-323A73117999}"/>
          </ac:spMkLst>
        </pc:spChg>
        <pc:spChg chg="del">
          <ac:chgData name="Reuben Issac Jacob" userId="a26d73c9-1689-41bd-af50-ef825e838770" providerId="ADAL" clId="{F452BC9E-5BE8-4A0B-9F00-66A7219A31DE}" dt="2022-06-29T05:41:09.502" v="789" actId="478"/>
          <ac:spMkLst>
            <pc:docMk/>
            <pc:sldMk cId="2454618038" sldId="2147470023"/>
            <ac:spMk id="13" creationId="{FC79FBD8-EE95-4196-9674-2EE1C1F1442F}"/>
          </ac:spMkLst>
        </pc:spChg>
        <pc:spChg chg="mod">
          <ac:chgData name="Reuben Issac Jacob" userId="a26d73c9-1689-41bd-af50-ef825e838770" providerId="ADAL" clId="{F452BC9E-5BE8-4A0B-9F00-66A7219A31DE}" dt="2022-06-29T05:44:14.128" v="830" actId="1076"/>
          <ac:spMkLst>
            <pc:docMk/>
            <pc:sldMk cId="2454618038" sldId="2147470023"/>
            <ac:spMk id="17" creationId="{700511AC-75F1-4DF5-8D4B-33FACA2D3292}"/>
          </ac:spMkLst>
        </pc:spChg>
        <pc:spChg chg="mod">
          <ac:chgData name="Reuben Issac Jacob" userId="a26d73c9-1689-41bd-af50-ef825e838770" providerId="ADAL" clId="{F452BC9E-5BE8-4A0B-9F00-66A7219A31DE}" dt="2022-06-29T05:44:14.128" v="830" actId="1076"/>
          <ac:spMkLst>
            <pc:docMk/>
            <pc:sldMk cId="2454618038" sldId="2147470023"/>
            <ac:spMk id="19" creationId="{11A787F9-987D-4D9C-9EB1-B0957D0CE538}"/>
          </ac:spMkLst>
        </pc:spChg>
        <pc:spChg chg="mod">
          <ac:chgData name="Reuben Issac Jacob" userId="a26d73c9-1689-41bd-af50-ef825e838770" providerId="ADAL" clId="{F452BC9E-5BE8-4A0B-9F00-66A7219A31DE}" dt="2022-06-29T05:43:32.604" v="822" actId="1076"/>
          <ac:spMkLst>
            <pc:docMk/>
            <pc:sldMk cId="2454618038" sldId="2147470023"/>
            <ac:spMk id="21" creationId="{044E03C5-0F0F-4212-A17B-4FDADD313CF0}"/>
          </ac:spMkLst>
        </pc:spChg>
        <pc:spChg chg="mod">
          <ac:chgData name="Reuben Issac Jacob" userId="a26d73c9-1689-41bd-af50-ef825e838770" providerId="ADAL" clId="{F452BC9E-5BE8-4A0B-9F00-66A7219A31DE}" dt="2022-06-29T05:43:26.584" v="821" actId="1076"/>
          <ac:spMkLst>
            <pc:docMk/>
            <pc:sldMk cId="2454618038" sldId="2147470023"/>
            <ac:spMk id="25" creationId="{DDB52218-AA03-4E64-A070-1CBBCD237393}"/>
          </ac:spMkLst>
        </pc:spChg>
        <pc:spChg chg="del">
          <ac:chgData name="Reuben Issac Jacob" userId="a26d73c9-1689-41bd-af50-ef825e838770" providerId="ADAL" clId="{F452BC9E-5BE8-4A0B-9F00-66A7219A31DE}" dt="2022-06-29T05:40:44.732" v="785" actId="478"/>
          <ac:spMkLst>
            <pc:docMk/>
            <pc:sldMk cId="2454618038" sldId="2147470023"/>
            <ac:spMk id="30" creationId="{8FEE0B3D-D0D6-41DA-82EE-4316E7225214}"/>
          </ac:spMkLst>
        </pc:spChg>
        <pc:spChg chg="mod">
          <ac:chgData name="Reuben Issac Jacob" userId="a26d73c9-1689-41bd-af50-ef825e838770" providerId="ADAL" clId="{F452BC9E-5BE8-4A0B-9F00-66A7219A31DE}" dt="2022-06-29T05:43:26.584" v="821" actId="1076"/>
          <ac:spMkLst>
            <pc:docMk/>
            <pc:sldMk cId="2454618038" sldId="2147470023"/>
            <ac:spMk id="55" creationId="{33EDB47E-F37F-4368-9AF4-6D35660BE92C}"/>
          </ac:spMkLst>
        </pc:spChg>
        <pc:grpChg chg="add mod">
          <ac:chgData name="Reuben Issac Jacob" userId="a26d73c9-1689-41bd-af50-ef825e838770" providerId="ADAL" clId="{F452BC9E-5BE8-4A0B-9F00-66A7219A31DE}" dt="2022-06-29T05:43:32.604" v="822" actId="1076"/>
          <ac:grpSpMkLst>
            <pc:docMk/>
            <pc:sldMk cId="2454618038" sldId="2147470023"/>
            <ac:grpSpMk id="5" creationId="{678E6242-1627-FC20-07B7-E75B2724BD2D}"/>
          </ac:grpSpMkLst>
        </pc:grpChg>
        <pc:grpChg chg="add mod">
          <ac:chgData name="Reuben Issac Jacob" userId="a26d73c9-1689-41bd-af50-ef825e838770" providerId="ADAL" clId="{F452BC9E-5BE8-4A0B-9F00-66A7219A31DE}" dt="2022-06-29T05:43:26.584" v="821" actId="1076"/>
          <ac:grpSpMkLst>
            <pc:docMk/>
            <pc:sldMk cId="2454618038" sldId="2147470023"/>
            <ac:grpSpMk id="6" creationId="{678C55D5-CCC8-2DDD-7199-C17009A7B230}"/>
          </ac:grpSpMkLst>
        </pc:grpChg>
        <pc:grpChg chg="add mod">
          <ac:chgData name="Reuben Issac Jacob" userId="a26d73c9-1689-41bd-af50-ef825e838770" providerId="ADAL" clId="{F452BC9E-5BE8-4A0B-9F00-66A7219A31DE}" dt="2022-06-29T05:43:26.584" v="821" actId="1076"/>
          <ac:grpSpMkLst>
            <pc:docMk/>
            <pc:sldMk cId="2454618038" sldId="2147470023"/>
            <ac:grpSpMk id="7" creationId="{2AF1D9A4-4B43-AFC3-7AF0-BDB183B80D94}"/>
          </ac:grpSpMkLst>
        </pc:grpChg>
        <pc:grpChg chg="add mod">
          <ac:chgData name="Reuben Issac Jacob" userId="a26d73c9-1689-41bd-af50-ef825e838770" providerId="ADAL" clId="{F452BC9E-5BE8-4A0B-9F00-66A7219A31DE}" dt="2022-06-29T05:42:55.380" v="814" actId="164"/>
          <ac:grpSpMkLst>
            <pc:docMk/>
            <pc:sldMk cId="2454618038" sldId="2147470023"/>
            <ac:grpSpMk id="12" creationId="{29C6B066-A7D7-391C-B849-95051765AC6B}"/>
          </ac:grpSpMkLst>
        </pc:grpChg>
        <pc:grpChg chg="add del mod">
          <ac:chgData name="Reuben Issac Jacob" userId="a26d73c9-1689-41bd-af50-ef825e838770" providerId="ADAL" clId="{F452BC9E-5BE8-4A0B-9F00-66A7219A31DE}" dt="2022-06-29T05:43:47.111" v="826" actId="165"/>
          <ac:grpSpMkLst>
            <pc:docMk/>
            <pc:sldMk cId="2454618038" sldId="2147470023"/>
            <ac:grpSpMk id="14" creationId="{68658B40-C8DF-4CDF-AFAD-AAB23AEE1968}"/>
          </ac:grpSpMkLst>
        </pc:grpChg>
        <pc:grpChg chg="del">
          <ac:chgData name="Reuben Issac Jacob" userId="a26d73c9-1689-41bd-af50-ef825e838770" providerId="ADAL" clId="{F452BC9E-5BE8-4A0B-9F00-66A7219A31DE}" dt="2022-06-29T20:46:38.710" v="3887" actId="478"/>
          <ac:grpSpMkLst>
            <pc:docMk/>
            <pc:sldMk cId="2454618038" sldId="2147470023"/>
            <ac:grpSpMk id="24" creationId="{724F6DB4-D552-4039-8FFD-6474146311A0}"/>
          </ac:grpSpMkLst>
        </pc:grpChg>
        <pc:grpChg chg="mod">
          <ac:chgData name="Reuben Issac Jacob" userId="a26d73c9-1689-41bd-af50-ef825e838770" providerId="ADAL" clId="{F452BC9E-5BE8-4A0B-9F00-66A7219A31DE}" dt="2022-06-29T05:43:26.584" v="821" actId="1076"/>
          <ac:grpSpMkLst>
            <pc:docMk/>
            <pc:sldMk cId="2454618038" sldId="2147470023"/>
            <ac:grpSpMk id="36" creationId="{03785061-5D21-44D1-B691-1F852A57C4A6}"/>
          </ac:grpSpMkLst>
        </pc:grpChg>
        <pc:picChg chg="del">
          <ac:chgData name="Reuben Issac Jacob" userId="a26d73c9-1689-41bd-af50-ef825e838770" providerId="ADAL" clId="{F452BC9E-5BE8-4A0B-9F00-66A7219A31DE}" dt="2022-06-29T20:46:38.710" v="3887" actId="478"/>
          <ac:picMkLst>
            <pc:docMk/>
            <pc:sldMk cId="2454618038" sldId="2147470023"/>
            <ac:picMk id="23" creationId="{66E7CF6E-602A-40B3-BC34-C08CAC27CCF2}"/>
          </ac:picMkLst>
        </pc:picChg>
        <pc:picChg chg="mod">
          <ac:chgData name="Reuben Issac Jacob" userId="a26d73c9-1689-41bd-af50-ef825e838770" providerId="ADAL" clId="{F452BC9E-5BE8-4A0B-9F00-66A7219A31DE}" dt="2022-06-29T05:43:26.584" v="821" actId="1076"/>
          <ac:picMkLst>
            <pc:docMk/>
            <pc:sldMk cId="2454618038" sldId="2147470023"/>
            <ac:picMk id="28" creationId="{ECEBE252-E364-4E7D-BAEC-43F47CC2C6EE}"/>
          </ac:picMkLst>
        </pc:picChg>
        <pc:picChg chg="del">
          <ac:chgData name="Reuben Issac Jacob" userId="a26d73c9-1689-41bd-af50-ef825e838770" providerId="ADAL" clId="{F452BC9E-5BE8-4A0B-9F00-66A7219A31DE}" dt="2022-06-29T05:40:36.481" v="783" actId="478"/>
          <ac:picMkLst>
            <pc:docMk/>
            <pc:sldMk cId="2454618038" sldId="2147470023"/>
            <ac:picMk id="38" creationId="{0FC84521-CC24-498C-873F-0EFB7248DBF9}"/>
          </ac:picMkLst>
        </pc:picChg>
        <pc:picChg chg="mod">
          <ac:chgData name="Reuben Issac Jacob" userId="a26d73c9-1689-41bd-af50-ef825e838770" providerId="ADAL" clId="{F452BC9E-5BE8-4A0B-9F00-66A7219A31DE}" dt="2022-06-29T05:43:26.584" v="821" actId="1076"/>
          <ac:picMkLst>
            <pc:docMk/>
            <pc:sldMk cId="2454618038" sldId="2147470023"/>
            <ac:picMk id="51" creationId="{5F3E30BA-4659-4316-B7B8-1FDCA5DB68CF}"/>
          </ac:picMkLst>
        </pc:picChg>
        <pc:picChg chg="mod">
          <ac:chgData name="Reuben Issac Jacob" userId="a26d73c9-1689-41bd-af50-ef825e838770" providerId="ADAL" clId="{F452BC9E-5BE8-4A0B-9F00-66A7219A31DE}" dt="2022-06-29T05:43:26.584" v="821" actId="1076"/>
          <ac:picMkLst>
            <pc:docMk/>
            <pc:sldMk cId="2454618038" sldId="2147470023"/>
            <ac:picMk id="52" creationId="{B0C79B0F-8421-42CC-9803-6EDD1BF67C67}"/>
          </ac:picMkLst>
        </pc:picChg>
        <pc:picChg chg="mod">
          <ac:chgData name="Reuben Issac Jacob" userId="a26d73c9-1689-41bd-af50-ef825e838770" providerId="ADAL" clId="{F452BC9E-5BE8-4A0B-9F00-66A7219A31DE}" dt="2022-06-29T05:43:26.584" v="821" actId="1076"/>
          <ac:picMkLst>
            <pc:docMk/>
            <pc:sldMk cId="2454618038" sldId="2147470023"/>
            <ac:picMk id="53" creationId="{1DB1B8FE-B1AB-44D6-B9E0-E49F3F6D87EE}"/>
          </ac:picMkLst>
        </pc:picChg>
        <pc:picChg chg="mod">
          <ac:chgData name="Reuben Issac Jacob" userId="a26d73c9-1689-41bd-af50-ef825e838770" providerId="ADAL" clId="{F452BC9E-5BE8-4A0B-9F00-66A7219A31DE}" dt="2022-06-29T05:43:32.604" v="822" actId="1076"/>
          <ac:picMkLst>
            <pc:docMk/>
            <pc:sldMk cId="2454618038" sldId="2147470023"/>
            <ac:picMk id="6148" creationId="{85BCE707-8AB6-49D2-AF37-D0F479D27967}"/>
          </ac:picMkLst>
        </pc:picChg>
        <pc:cxnChg chg="mod topLvl">
          <ac:chgData name="Reuben Issac Jacob" userId="a26d73c9-1689-41bd-af50-ef825e838770" providerId="ADAL" clId="{F452BC9E-5BE8-4A0B-9F00-66A7219A31DE}" dt="2022-06-29T05:43:56.877" v="827" actId="408"/>
          <ac:cxnSpMkLst>
            <pc:docMk/>
            <pc:sldMk cId="2454618038" sldId="2147470023"/>
            <ac:cxnSpMk id="10" creationId="{06A57F66-DBCB-45BB-8361-ABEE78831BFA}"/>
          </ac:cxnSpMkLst>
        </pc:cxnChg>
        <pc:cxnChg chg="mod topLvl">
          <ac:chgData name="Reuben Issac Jacob" userId="a26d73c9-1689-41bd-af50-ef825e838770" providerId="ADAL" clId="{F452BC9E-5BE8-4A0B-9F00-66A7219A31DE}" dt="2022-06-29T05:43:47.111" v="826" actId="165"/>
          <ac:cxnSpMkLst>
            <pc:docMk/>
            <pc:sldMk cId="2454618038" sldId="2147470023"/>
            <ac:cxnSpMk id="33" creationId="{7B2825BB-27B4-439B-99ED-44F938C6DFDB}"/>
          </ac:cxnSpMkLst>
        </pc:cxnChg>
      </pc:sldChg>
      <pc:sldChg chg="addSp delSp modSp mod delAnim modAnim">
        <pc:chgData name="Reuben Issac Jacob" userId="a26d73c9-1689-41bd-af50-ef825e838770" providerId="ADAL" clId="{F452BC9E-5BE8-4A0B-9F00-66A7219A31DE}" dt="2022-06-29T20:45:44.155" v="3886"/>
        <pc:sldMkLst>
          <pc:docMk/>
          <pc:sldMk cId="1038962183" sldId="2147470184"/>
        </pc:sldMkLst>
        <pc:spChg chg="add mod">
          <ac:chgData name="Reuben Issac Jacob" userId="a26d73c9-1689-41bd-af50-ef825e838770" providerId="ADAL" clId="{F452BC9E-5BE8-4A0B-9F00-66A7219A31DE}" dt="2022-06-29T04:40:10.389" v="141"/>
          <ac:spMkLst>
            <pc:docMk/>
            <pc:sldMk cId="1038962183" sldId="2147470184"/>
            <ac:spMk id="3" creationId="{B2BE23C9-2E71-0FA2-FCF1-06056C4E77B1}"/>
          </ac:spMkLst>
        </pc:spChg>
        <pc:spChg chg="mod">
          <ac:chgData name="Reuben Issac Jacob" userId="a26d73c9-1689-41bd-af50-ef825e838770" providerId="ADAL" clId="{F452BC9E-5BE8-4A0B-9F00-66A7219A31DE}" dt="2022-06-29T05:38:38.101" v="776" actId="1076"/>
          <ac:spMkLst>
            <pc:docMk/>
            <pc:sldMk cId="1038962183" sldId="2147470184"/>
            <ac:spMk id="12" creationId="{488A6809-67B7-4FD0-A255-C938E0882764}"/>
          </ac:spMkLst>
        </pc:spChg>
        <pc:spChg chg="del">
          <ac:chgData name="Reuben Issac Jacob" userId="a26d73c9-1689-41bd-af50-ef825e838770" providerId="ADAL" clId="{F452BC9E-5BE8-4A0B-9F00-66A7219A31DE}" dt="2022-06-29T04:40:05.585" v="139" actId="478"/>
          <ac:spMkLst>
            <pc:docMk/>
            <pc:sldMk cId="1038962183" sldId="2147470184"/>
            <ac:spMk id="14" creationId="{E9D835F7-FE59-4D41-ACDE-8B123E9F315B}"/>
          </ac:spMkLst>
        </pc:spChg>
        <pc:spChg chg="mod">
          <ac:chgData name="Reuben Issac Jacob" userId="a26d73c9-1689-41bd-af50-ef825e838770" providerId="ADAL" clId="{F452BC9E-5BE8-4A0B-9F00-66A7219A31DE}" dt="2022-06-29T04:44:28.495" v="215" actId="2711"/>
          <ac:spMkLst>
            <pc:docMk/>
            <pc:sldMk cId="1038962183" sldId="2147470184"/>
            <ac:spMk id="22" creationId="{B067B45C-1B9E-4189-A86E-8D9058D48519}"/>
          </ac:spMkLst>
        </pc:spChg>
        <pc:spChg chg="mod">
          <ac:chgData name="Reuben Issac Jacob" userId="a26d73c9-1689-41bd-af50-ef825e838770" providerId="ADAL" clId="{F452BC9E-5BE8-4A0B-9F00-66A7219A31DE}" dt="2022-06-29T04:44:36.168" v="216" actId="2711"/>
          <ac:spMkLst>
            <pc:docMk/>
            <pc:sldMk cId="1038962183" sldId="2147470184"/>
            <ac:spMk id="23" creationId="{4D4BB0DC-7FF5-4641-943D-8D6BA03107BC}"/>
          </ac:spMkLst>
        </pc:spChg>
        <pc:spChg chg="mod">
          <ac:chgData name="Reuben Issac Jacob" userId="a26d73c9-1689-41bd-af50-ef825e838770" providerId="ADAL" clId="{F452BC9E-5BE8-4A0B-9F00-66A7219A31DE}" dt="2022-06-29T04:41:49.739" v="189" actId="12789"/>
          <ac:spMkLst>
            <pc:docMk/>
            <pc:sldMk cId="1038962183" sldId="2147470184"/>
            <ac:spMk id="35" creationId="{0A57F3E4-090E-4B5B-87C4-6D6084DEA3A8}"/>
          </ac:spMkLst>
        </pc:spChg>
        <pc:spChg chg="mod">
          <ac:chgData name="Reuben Issac Jacob" userId="a26d73c9-1689-41bd-af50-ef825e838770" providerId="ADAL" clId="{F452BC9E-5BE8-4A0B-9F00-66A7219A31DE}" dt="2022-06-29T05:37:55.275" v="769" actId="207"/>
          <ac:spMkLst>
            <pc:docMk/>
            <pc:sldMk cId="1038962183" sldId="2147470184"/>
            <ac:spMk id="36" creationId="{492D2A3F-BDD8-4778-AF19-61BAFA5899C6}"/>
          </ac:spMkLst>
        </pc:spChg>
        <pc:spChg chg="mod">
          <ac:chgData name="Reuben Issac Jacob" userId="a26d73c9-1689-41bd-af50-ef825e838770" providerId="ADAL" clId="{F452BC9E-5BE8-4A0B-9F00-66A7219A31DE}" dt="2022-06-29T04:41:49.739" v="189" actId="12789"/>
          <ac:spMkLst>
            <pc:docMk/>
            <pc:sldMk cId="1038962183" sldId="2147470184"/>
            <ac:spMk id="37" creationId="{F6DC337C-0B50-453A-B91C-A37A54A67A24}"/>
          </ac:spMkLst>
        </pc:spChg>
        <pc:spChg chg="mod">
          <ac:chgData name="Reuben Issac Jacob" userId="a26d73c9-1689-41bd-af50-ef825e838770" providerId="ADAL" clId="{F452BC9E-5BE8-4A0B-9F00-66A7219A31DE}" dt="2022-06-29T04:41:49.739" v="189" actId="12789"/>
          <ac:spMkLst>
            <pc:docMk/>
            <pc:sldMk cId="1038962183" sldId="2147470184"/>
            <ac:spMk id="38" creationId="{48BC8BE9-F239-4FD4-B96B-D8AA63943F74}"/>
          </ac:spMkLst>
        </pc:spChg>
        <pc:spChg chg="mod">
          <ac:chgData name="Reuben Issac Jacob" userId="a26d73c9-1689-41bd-af50-ef825e838770" providerId="ADAL" clId="{F452BC9E-5BE8-4A0B-9F00-66A7219A31DE}" dt="2022-06-29T04:41:49.739" v="189" actId="12789"/>
          <ac:spMkLst>
            <pc:docMk/>
            <pc:sldMk cId="1038962183" sldId="2147470184"/>
            <ac:spMk id="39" creationId="{F0CC75D3-C331-480D-995E-3112BDC6824F}"/>
          </ac:spMkLst>
        </pc:spChg>
        <pc:spChg chg="mod">
          <ac:chgData name="Reuben Issac Jacob" userId="a26d73c9-1689-41bd-af50-ef825e838770" providerId="ADAL" clId="{F452BC9E-5BE8-4A0B-9F00-66A7219A31DE}" dt="2022-06-29T04:41:49.739" v="189" actId="12789"/>
          <ac:spMkLst>
            <pc:docMk/>
            <pc:sldMk cId="1038962183" sldId="2147470184"/>
            <ac:spMk id="40" creationId="{8EB72829-36F9-46EE-AE71-C008A2746356}"/>
          </ac:spMkLst>
        </pc:spChg>
        <pc:spChg chg="mod">
          <ac:chgData name="Reuben Issac Jacob" userId="a26d73c9-1689-41bd-af50-ef825e838770" providerId="ADAL" clId="{F452BC9E-5BE8-4A0B-9F00-66A7219A31DE}" dt="2022-06-29T04:41:49.739" v="189" actId="12789"/>
          <ac:spMkLst>
            <pc:docMk/>
            <pc:sldMk cId="1038962183" sldId="2147470184"/>
            <ac:spMk id="41" creationId="{E5DF2BDB-C1B3-4570-8B04-07D61769DFC7}"/>
          </ac:spMkLst>
        </pc:spChg>
        <pc:spChg chg="mod">
          <ac:chgData name="Reuben Issac Jacob" userId="a26d73c9-1689-41bd-af50-ef825e838770" providerId="ADAL" clId="{F452BC9E-5BE8-4A0B-9F00-66A7219A31DE}" dt="2022-06-29T04:41:49.739" v="189" actId="12789"/>
          <ac:spMkLst>
            <pc:docMk/>
            <pc:sldMk cId="1038962183" sldId="2147470184"/>
            <ac:spMk id="42" creationId="{778EA793-F9D8-4F25-8DC6-75E4CD3F21A9}"/>
          </ac:spMkLst>
        </pc:spChg>
        <pc:spChg chg="mod">
          <ac:chgData name="Reuben Issac Jacob" userId="a26d73c9-1689-41bd-af50-ef825e838770" providerId="ADAL" clId="{F452BC9E-5BE8-4A0B-9F00-66A7219A31DE}" dt="2022-06-29T04:41:49.739" v="189" actId="12789"/>
          <ac:spMkLst>
            <pc:docMk/>
            <pc:sldMk cId="1038962183" sldId="2147470184"/>
            <ac:spMk id="43" creationId="{6342B032-EA6C-4977-A4B6-763DBDBE07C1}"/>
          </ac:spMkLst>
        </pc:spChg>
        <pc:spChg chg="mod">
          <ac:chgData name="Reuben Issac Jacob" userId="a26d73c9-1689-41bd-af50-ef825e838770" providerId="ADAL" clId="{F452BC9E-5BE8-4A0B-9F00-66A7219A31DE}" dt="2022-06-29T04:41:49.739" v="189" actId="12789"/>
          <ac:spMkLst>
            <pc:docMk/>
            <pc:sldMk cId="1038962183" sldId="2147470184"/>
            <ac:spMk id="44" creationId="{3EB76548-90AC-487F-A9A4-8427F89C9A39}"/>
          </ac:spMkLst>
        </pc:spChg>
        <pc:spChg chg="mod">
          <ac:chgData name="Reuben Issac Jacob" userId="a26d73c9-1689-41bd-af50-ef825e838770" providerId="ADAL" clId="{F452BC9E-5BE8-4A0B-9F00-66A7219A31DE}" dt="2022-06-29T04:41:49.739" v="189" actId="12789"/>
          <ac:spMkLst>
            <pc:docMk/>
            <pc:sldMk cId="1038962183" sldId="2147470184"/>
            <ac:spMk id="45" creationId="{9025D55B-3F42-4708-8ADB-824C79A24135}"/>
          </ac:spMkLst>
        </pc:spChg>
        <pc:spChg chg="mod">
          <ac:chgData name="Reuben Issac Jacob" userId="a26d73c9-1689-41bd-af50-ef825e838770" providerId="ADAL" clId="{F452BC9E-5BE8-4A0B-9F00-66A7219A31DE}" dt="2022-06-29T04:41:49.739" v="189" actId="12789"/>
          <ac:spMkLst>
            <pc:docMk/>
            <pc:sldMk cId="1038962183" sldId="2147470184"/>
            <ac:spMk id="46" creationId="{C278688A-36E0-4CFA-A590-840B6C8AD020}"/>
          </ac:spMkLst>
        </pc:spChg>
        <pc:spChg chg="mod">
          <ac:chgData name="Reuben Issac Jacob" userId="a26d73c9-1689-41bd-af50-ef825e838770" providerId="ADAL" clId="{F452BC9E-5BE8-4A0B-9F00-66A7219A31DE}" dt="2022-06-29T04:41:49.739" v="189" actId="12789"/>
          <ac:spMkLst>
            <pc:docMk/>
            <pc:sldMk cId="1038962183" sldId="2147470184"/>
            <ac:spMk id="47" creationId="{48678C07-4CC2-4110-9692-FB677D5FD11E}"/>
          </ac:spMkLst>
        </pc:spChg>
        <pc:spChg chg="mod">
          <ac:chgData name="Reuben Issac Jacob" userId="a26d73c9-1689-41bd-af50-ef825e838770" providerId="ADAL" clId="{F452BC9E-5BE8-4A0B-9F00-66A7219A31DE}" dt="2022-06-29T04:41:49.739" v="189" actId="12789"/>
          <ac:spMkLst>
            <pc:docMk/>
            <pc:sldMk cId="1038962183" sldId="2147470184"/>
            <ac:spMk id="48" creationId="{A0476DDF-E6C4-4632-9E27-62F5FD8D5E9E}"/>
          </ac:spMkLst>
        </pc:spChg>
        <pc:spChg chg="mod">
          <ac:chgData name="Reuben Issac Jacob" userId="a26d73c9-1689-41bd-af50-ef825e838770" providerId="ADAL" clId="{F452BC9E-5BE8-4A0B-9F00-66A7219A31DE}" dt="2022-06-29T04:41:49.739" v="189" actId="12789"/>
          <ac:spMkLst>
            <pc:docMk/>
            <pc:sldMk cId="1038962183" sldId="2147470184"/>
            <ac:spMk id="49" creationId="{D81F06D7-A9CD-4FCF-8169-E61D7BDC28AF}"/>
          </ac:spMkLst>
        </pc:spChg>
        <pc:spChg chg="mod">
          <ac:chgData name="Reuben Issac Jacob" userId="a26d73c9-1689-41bd-af50-ef825e838770" providerId="ADAL" clId="{F452BC9E-5BE8-4A0B-9F00-66A7219A31DE}" dt="2022-06-29T04:41:49.739" v="189" actId="12789"/>
          <ac:spMkLst>
            <pc:docMk/>
            <pc:sldMk cId="1038962183" sldId="2147470184"/>
            <ac:spMk id="50" creationId="{3E69BDAF-4336-4CBE-8F21-A9662B74D654}"/>
          </ac:spMkLst>
        </pc:spChg>
        <pc:spChg chg="mod">
          <ac:chgData name="Reuben Issac Jacob" userId="a26d73c9-1689-41bd-af50-ef825e838770" providerId="ADAL" clId="{F452BC9E-5BE8-4A0B-9F00-66A7219A31DE}" dt="2022-06-29T05:38:06.198" v="771" actId="207"/>
          <ac:spMkLst>
            <pc:docMk/>
            <pc:sldMk cId="1038962183" sldId="2147470184"/>
            <ac:spMk id="51" creationId="{02AF2F6C-8FD7-4BF8-9B24-440BED3FA2C5}"/>
          </ac:spMkLst>
        </pc:spChg>
        <pc:spChg chg="mod">
          <ac:chgData name="Reuben Issac Jacob" userId="a26d73c9-1689-41bd-af50-ef825e838770" providerId="ADAL" clId="{F452BC9E-5BE8-4A0B-9F00-66A7219A31DE}" dt="2022-06-29T05:38:01.055" v="770" actId="207"/>
          <ac:spMkLst>
            <pc:docMk/>
            <pc:sldMk cId="1038962183" sldId="2147470184"/>
            <ac:spMk id="52" creationId="{A4CBD18F-441A-4C27-8A10-E9BD22CC1271}"/>
          </ac:spMkLst>
        </pc:spChg>
        <pc:spChg chg="mod">
          <ac:chgData name="Reuben Issac Jacob" userId="a26d73c9-1689-41bd-af50-ef825e838770" providerId="ADAL" clId="{F452BC9E-5BE8-4A0B-9F00-66A7219A31DE}" dt="2022-06-29T05:38:19.081" v="772" actId="207"/>
          <ac:spMkLst>
            <pc:docMk/>
            <pc:sldMk cId="1038962183" sldId="2147470184"/>
            <ac:spMk id="53" creationId="{888A6A2F-D95C-4895-B866-9E7F7C280FCA}"/>
          </ac:spMkLst>
        </pc:spChg>
        <pc:spChg chg="mod">
          <ac:chgData name="Reuben Issac Jacob" userId="a26d73c9-1689-41bd-af50-ef825e838770" providerId="ADAL" clId="{F452BC9E-5BE8-4A0B-9F00-66A7219A31DE}" dt="2022-06-29T05:39:32.647" v="780" actId="207"/>
          <ac:spMkLst>
            <pc:docMk/>
            <pc:sldMk cId="1038962183" sldId="2147470184"/>
            <ac:spMk id="54" creationId="{5A893374-30A3-4A22-8A97-5303C96024E6}"/>
          </ac:spMkLst>
        </pc:spChg>
        <pc:spChg chg="mod">
          <ac:chgData name="Reuben Issac Jacob" userId="a26d73c9-1689-41bd-af50-ef825e838770" providerId="ADAL" clId="{F452BC9E-5BE8-4A0B-9F00-66A7219A31DE}" dt="2022-06-29T04:41:49.739" v="189" actId="12789"/>
          <ac:spMkLst>
            <pc:docMk/>
            <pc:sldMk cId="1038962183" sldId="2147470184"/>
            <ac:spMk id="55" creationId="{81A60990-B7AC-45F5-9C52-DAF2976E07DF}"/>
          </ac:spMkLst>
        </pc:spChg>
        <pc:spChg chg="del">
          <ac:chgData name="Reuben Issac Jacob" userId="a26d73c9-1689-41bd-af50-ef825e838770" providerId="ADAL" clId="{F452BC9E-5BE8-4A0B-9F00-66A7219A31DE}" dt="2022-06-29T04:40:06.973" v="140" actId="478"/>
          <ac:spMkLst>
            <pc:docMk/>
            <pc:sldMk cId="1038962183" sldId="2147470184"/>
            <ac:spMk id="66" creationId="{421B7E0B-E3EF-4661-A7DD-3CB028331FEE}"/>
          </ac:spMkLst>
        </pc:spChg>
        <pc:spChg chg="mod">
          <ac:chgData name="Reuben Issac Jacob" userId="a26d73c9-1689-41bd-af50-ef825e838770" providerId="ADAL" clId="{F452BC9E-5BE8-4A0B-9F00-66A7219A31DE}" dt="2022-06-29T04:41:49.739" v="189" actId="12789"/>
          <ac:spMkLst>
            <pc:docMk/>
            <pc:sldMk cId="1038962183" sldId="2147470184"/>
            <ac:spMk id="74" creationId="{1C0A80AC-0E6B-4122-8F2D-97C11FF90003}"/>
          </ac:spMkLst>
        </pc:spChg>
        <pc:spChg chg="mod">
          <ac:chgData name="Reuben Issac Jacob" userId="a26d73c9-1689-41bd-af50-ef825e838770" providerId="ADAL" clId="{F452BC9E-5BE8-4A0B-9F00-66A7219A31DE}" dt="2022-06-29T04:41:49.739" v="189" actId="12789"/>
          <ac:spMkLst>
            <pc:docMk/>
            <pc:sldMk cId="1038962183" sldId="2147470184"/>
            <ac:spMk id="75" creationId="{17E3BC53-BF33-4BC6-8ABB-9B4D3E097AA8}"/>
          </ac:spMkLst>
        </pc:spChg>
        <pc:spChg chg="mod">
          <ac:chgData name="Reuben Issac Jacob" userId="a26d73c9-1689-41bd-af50-ef825e838770" providerId="ADAL" clId="{F452BC9E-5BE8-4A0B-9F00-66A7219A31DE}" dt="2022-06-29T04:41:49.739" v="189" actId="12789"/>
          <ac:spMkLst>
            <pc:docMk/>
            <pc:sldMk cId="1038962183" sldId="2147470184"/>
            <ac:spMk id="76" creationId="{70352267-66EF-439B-B2BC-E3238DC6C2E7}"/>
          </ac:spMkLst>
        </pc:spChg>
        <pc:spChg chg="mod">
          <ac:chgData name="Reuben Issac Jacob" userId="a26d73c9-1689-41bd-af50-ef825e838770" providerId="ADAL" clId="{F452BC9E-5BE8-4A0B-9F00-66A7219A31DE}" dt="2022-06-29T04:41:49.739" v="189" actId="12789"/>
          <ac:spMkLst>
            <pc:docMk/>
            <pc:sldMk cId="1038962183" sldId="2147470184"/>
            <ac:spMk id="77" creationId="{421B6D89-4E53-4887-A59A-0C1F71F5CD3C}"/>
          </ac:spMkLst>
        </pc:spChg>
        <pc:spChg chg="mod">
          <ac:chgData name="Reuben Issac Jacob" userId="a26d73c9-1689-41bd-af50-ef825e838770" providerId="ADAL" clId="{F452BC9E-5BE8-4A0B-9F00-66A7219A31DE}" dt="2022-06-29T04:41:49.739" v="189" actId="12789"/>
          <ac:spMkLst>
            <pc:docMk/>
            <pc:sldMk cId="1038962183" sldId="2147470184"/>
            <ac:spMk id="78" creationId="{56D041BE-8DE9-422A-8207-4A594D96F4AD}"/>
          </ac:spMkLst>
        </pc:spChg>
        <pc:spChg chg="mod">
          <ac:chgData name="Reuben Issac Jacob" userId="a26d73c9-1689-41bd-af50-ef825e838770" providerId="ADAL" clId="{F452BC9E-5BE8-4A0B-9F00-66A7219A31DE}" dt="2022-06-29T04:41:49.739" v="189" actId="12789"/>
          <ac:spMkLst>
            <pc:docMk/>
            <pc:sldMk cId="1038962183" sldId="2147470184"/>
            <ac:spMk id="79" creationId="{1B9B160B-3B24-4FCB-8692-F2E3800737EE}"/>
          </ac:spMkLst>
        </pc:spChg>
        <pc:spChg chg="mod">
          <ac:chgData name="Reuben Issac Jacob" userId="a26d73c9-1689-41bd-af50-ef825e838770" providerId="ADAL" clId="{F452BC9E-5BE8-4A0B-9F00-66A7219A31DE}" dt="2022-06-29T04:41:49.739" v="189" actId="12789"/>
          <ac:spMkLst>
            <pc:docMk/>
            <pc:sldMk cId="1038962183" sldId="2147470184"/>
            <ac:spMk id="80" creationId="{BBD68869-068E-4477-8A1F-4A9F499B1B30}"/>
          </ac:spMkLst>
        </pc:spChg>
        <pc:spChg chg="mod">
          <ac:chgData name="Reuben Issac Jacob" userId="a26d73c9-1689-41bd-af50-ef825e838770" providerId="ADAL" clId="{F452BC9E-5BE8-4A0B-9F00-66A7219A31DE}" dt="2022-06-29T04:41:49.739" v="189" actId="12789"/>
          <ac:spMkLst>
            <pc:docMk/>
            <pc:sldMk cId="1038962183" sldId="2147470184"/>
            <ac:spMk id="81" creationId="{A665A361-FA8C-48F7-9BB6-A6600D9FAF90}"/>
          </ac:spMkLst>
        </pc:spChg>
        <pc:spChg chg="mod">
          <ac:chgData name="Reuben Issac Jacob" userId="a26d73c9-1689-41bd-af50-ef825e838770" providerId="ADAL" clId="{F452BC9E-5BE8-4A0B-9F00-66A7219A31DE}" dt="2022-06-29T04:41:49.739" v="189" actId="12789"/>
          <ac:spMkLst>
            <pc:docMk/>
            <pc:sldMk cId="1038962183" sldId="2147470184"/>
            <ac:spMk id="82" creationId="{53BCF912-599F-4F7B-9596-92CDE8BBFFA4}"/>
          </ac:spMkLst>
        </pc:spChg>
        <pc:spChg chg="mod">
          <ac:chgData name="Reuben Issac Jacob" userId="a26d73c9-1689-41bd-af50-ef825e838770" providerId="ADAL" clId="{F452BC9E-5BE8-4A0B-9F00-66A7219A31DE}" dt="2022-06-29T04:41:49.739" v="189" actId="12789"/>
          <ac:spMkLst>
            <pc:docMk/>
            <pc:sldMk cId="1038962183" sldId="2147470184"/>
            <ac:spMk id="83" creationId="{DFB584EB-EBBA-410D-A910-23B0FA96893A}"/>
          </ac:spMkLst>
        </pc:spChg>
        <pc:spChg chg="mod">
          <ac:chgData name="Reuben Issac Jacob" userId="a26d73c9-1689-41bd-af50-ef825e838770" providerId="ADAL" clId="{F452BC9E-5BE8-4A0B-9F00-66A7219A31DE}" dt="2022-06-29T04:41:49.739" v="189" actId="12789"/>
          <ac:spMkLst>
            <pc:docMk/>
            <pc:sldMk cId="1038962183" sldId="2147470184"/>
            <ac:spMk id="84" creationId="{F971B62D-2575-4437-847C-DD506838F68D}"/>
          </ac:spMkLst>
        </pc:spChg>
        <pc:spChg chg="mod">
          <ac:chgData name="Reuben Issac Jacob" userId="a26d73c9-1689-41bd-af50-ef825e838770" providerId="ADAL" clId="{F452BC9E-5BE8-4A0B-9F00-66A7219A31DE}" dt="2022-06-29T04:41:49.739" v="189" actId="12789"/>
          <ac:spMkLst>
            <pc:docMk/>
            <pc:sldMk cId="1038962183" sldId="2147470184"/>
            <ac:spMk id="85" creationId="{6FFF415F-EC00-445F-85DB-F409E7D8DAD2}"/>
          </ac:spMkLst>
        </pc:spChg>
        <pc:spChg chg="mod">
          <ac:chgData name="Reuben Issac Jacob" userId="a26d73c9-1689-41bd-af50-ef825e838770" providerId="ADAL" clId="{F452BC9E-5BE8-4A0B-9F00-66A7219A31DE}" dt="2022-06-29T04:41:49.739" v="189" actId="12789"/>
          <ac:spMkLst>
            <pc:docMk/>
            <pc:sldMk cId="1038962183" sldId="2147470184"/>
            <ac:spMk id="86" creationId="{83B0A760-4617-44CF-8ED0-76EF48CC8FFA}"/>
          </ac:spMkLst>
        </pc:spChg>
        <pc:spChg chg="mod">
          <ac:chgData name="Reuben Issac Jacob" userId="a26d73c9-1689-41bd-af50-ef825e838770" providerId="ADAL" clId="{F452BC9E-5BE8-4A0B-9F00-66A7219A31DE}" dt="2022-06-29T04:41:49.739" v="189" actId="12789"/>
          <ac:spMkLst>
            <pc:docMk/>
            <pc:sldMk cId="1038962183" sldId="2147470184"/>
            <ac:spMk id="87" creationId="{A792C1F2-EFE7-4DBA-8C80-E495C16D4A3E}"/>
          </ac:spMkLst>
        </pc:spChg>
        <pc:spChg chg="mod">
          <ac:chgData name="Reuben Issac Jacob" userId="a26d73c9-1689-41bd-af50-ef825e838770" providerId="ADAL" clId="{F452BC9E-5BE8-4A0B-9F00-66A7219A31DE}" dt="2022-06-29T04:41:49.739" v="189" actId="12789"/>
          <ac:spMkLst>
            <pc:docMk/>
            <pc:sldMk cId="1038962183" sldId="2147470184"/>
            <ac:spMk id="88" creationId="{A27CAC16-694D-4918-8D3E-5CED7FE78BC8}"/>
          </ac:spMkLst>
        </pc:spChg>
        <pc:spChg chg="mod">
          <ac:chgData name="Reuben Issac Jacob" userId="a26d73c9-1689-41bd-af50-ef825e838770" providerId="ADAL" clId="{F452BC9E-5BE8-4A0B-9F00-66A7219A31DE}" dt="2022-06-29T04:41:49.739" v="189" actId="12789"/>
          <ac:spMkLst>
            <pc:docMk/>
            <pc:sldMk cId="1038962183" sldId="2147470184"/>
            <ac:spMk id="89" creationId="{90A75BD2-E8F0-4834-AD8F-43B2578EC039}"/>
          </ac:spMkLst>
        </pc:spChg>
        <pc:spChg chg="mod">
          <ac:chgData name="Reuben Issac Jacob" userId="a26d73c9-1689-41bd-af50-ef825e838770" providerId="ADAL" clId="{F452BC9E-5BE8-4A0B-9F00-66A7219A31DE}" dt="2022-06-29T04:41:49.739" v="189" actId="12789"/>
          <ac:spMkLst>
            <pc:docMk/>
            <pc:sldMk cId="1038962183" sldId="2147470184"/>
            <ac:spMk id="90" creationId="{E995AE7F-906C-432B-9934-66E4D2222518}"/>
          </ac:spMkLst>
        </pc:spChg>
        <pc:grpChg chg="mod">
          <ac:chgData name="Reuben Issac Jacob" userId="a26d73c9-1689-41bd-af50-ef825e838770" providerId="ADAL" clId="{F452BC9E-5BE8-4A0B-9F00-66A7219A31DE}" dt="2022-06-29T04:41:49.739" v="189" actId="12789"/>
          <ac:grpSpMkLst>
            <pc:docMk/>
            <pc:sldMk cId="1038962183" sldId="2147470184"/>
            <ac:grpSpMk id="6" creationId="{AE82C453-F336-4453-8C87-CB6DB82D4646}"/>
          </ac:grpSpMkLst>
        </pc:grpChg>
        <pc:grpChg chg="mod">
          <ac:chgData name="Reuben Issac Jacob" userId="a26d73c9-1689-41bd-af50-ef825e838770" providerId="ADAL" clId="{F452BC9E-5BE8-4A0B-9F00-66A7219A31DE}" dt="2022-06-29T04:41:49.739" v="189" actId="12789"/>
          <ac:grpSpMkLst>
            <pc:docMk/>
            <pc:sldMk cId="1038962183" sldId="2147470184"/>
            <ac:grpSpMk id="7" creationId="{60EC79D2-59BE-4684-AEE3-8FB3D51CF00F}"/>
          </ac:grpSpMkLst>
        </pc:grpChg>
        <pc:grpChg chg="mod">
          <ac:chgData name="Reuben Issac Jacob" userId="a26d73c9-1689-41bd-af50-ef825e838770" providerId="ADAL" clId="{F452BC9E-5BE8-4A0B-9F00-66A7219A31DE}" dt="2022-06-29T04:41:49.739" v="189" actId="12789"/>
          <ac:grpSpMkLst>
            <pc:docMk/>
            <pc:sldMk cId="1038962183" sldId="2147470184"/>
            <ac:grpSpMk id="34" creationId="{D0477CC8-46EA-4171-9F11-7D55A1AB8FCE}"/>
          </ac:grpSpMkLst>
        </pc:grpChg>
        <pc:grpChg chg="del">
          <ac:chgData name="Reuben Issac Jacob" userId="a26d73c9-1689-41bd-af50-ef825e838770" providerId="ADAL" clId="{F452BC9E-5BE8-4A0B-9F00-66A7219A31DE}" dt="2022-06-29T05:18:31.088" v="615" actId="478"/>
          <ac:grpSpMkLst>
            <pc:docMk/>
            <pc:sldMk cId="1038962183" sldId="2147470184"/>
            <ac:grpSpMk id="61" creationId="{9CE71BCD-6619-4E97-909F-846F36F92512}"/>
          </ac:grpSpMkLst>
        </pc:grpChg>
        <pc:grpChg chg="mod">
          <ac:chgData name="Reuben Issac Jacob" userId="a26d73c9-1689-41bd-af50-ef825e838770" providerId="ADAL" clId="{F452BC9E-5BE8-4A0B-9F00-66A7219A31DE}" dt="2022-06-29T04:41:49.739" v="189" actId="12789"/>
          <ac:grpSpMkLst>
            <pc:docMk/>
            <pc:sldMk cId="1038962183" sldId="2147470184"/>
            <ac:grpSpMk id="73" creationId="{C688EDBD-E206-4BF0-98FB-164C60CA2CA8}"/>
          </ac:grpSpMkLst>
        </pc:grpChg>
        <pc:picChg chg="del">
          <ac:chgData name="Reuben Issac Jacob" userId="a26d73c9-1689-41bd-af50-ef825e838770" providerId="ADAL" clId="{F452BC9E-5BE8-4A0B-9F00-66A7219A31DE}" dt="2022-06-29T04:39:59.223" v="138" actId="478"/>
          <ac:picMkLst>
            <pc:docMk/>
            <pc:sldMk cId="1038962183" sldId="2147470184"/>
            <ac:picMk id="5" creationId="{9C83AD29-F958-4EB9-AD1C-17DD552C9F7A}"/>
          </ac:picMkLst>
        </pc:picChg>
        <pc:picChg chg="del">
          <ac:chgData name="Reuben Issac Jacob" userId="a26d73c9-1689-41bd-af50-ef825e838770" providerId="ADAL" clId="{F452BC9E-5BE8-4A0B-9F00-66A7219A31DE}" dt="2022-06-29T05:18:31.088" v="615" actId="478"/>
          <ac:picMkLst>
            <pc:docMk/>
            <pc:sldMk cId="1038962183" sldId="2147470184"/>
            <ac:picMk id="56" creationId="{D99903C7-C181-423A-9D31-C3CF0C3FCF74}"/>
          </ac:picMkLst>
        </pc:picChg>
      </pc:sldChg>
      <pc:sldChg chg="addSp delSp modSp mod modClrScheme delAnim modAnim chgLayout">
        <pc:chgData name="Reuben Issac Jacob" userId="a26d73c9-1689-41bd-af50-ef825e838770" providerId="ADAL" clId="{F452BC9E-5BE8-4A0B-9F00-66A7219A31DE}" dt="2022-06-29T14:54:21.313" v="3181" actId="122"/>
        <pc:sldMkLst>
          <pc:docMk/>
          <pc:sldMk cId="2526638429" sldId="2147470185"/>
        </pc:sldMkLst>
        <pc:spChg chg="add mod ord">
          <ac:chgData name="Reuben Issac Jacob" userId="a26d73c9-1689-41bd-af50-ef825e838770" providerId="ADAL" clId="{F452BC9E-5BE8-4A0B-9F00-66A7219A31DE}" dt="2022-06-29T04:42:20.035" v="196" actId="20577"/>
          <ac:spMkLst>
            <pc:docMk/>
            <pc:sldMk cId="2526638429" sldId="2147470185"/>
            <ac:spMk id="2" creationId="{EB02D97D-205C-7F12-F873-E7D031DF6CC8}"/>
          </ac:spMkLst>
        </pc:spChg>
        <pc:spChg chg="del">
          <ac:chgData name="Reuben Issac Jacob" userId="a26d73c9-1689-41bd-af50-ef825e838770" providerId="ADAL" clId="{F452BC9E-5BE8-4A0B-9F00-66A7219A31DE}" dt="2022-06-29T04:42:16.427" v="194" actId="478"/>
          <ac:spMkLst>
            <pc:docMk/>
            <pc:sldMk cId="2526638429" sldId="2147470185"/>
            <ac:spMk id="12" creationId="{488A6809-67B7-4FD0-A255-C938E0882764}"/>
          </ac:spMkLst>
        </pc:spChg>
        <pc:spChg chg="mod topLvl">
          <ac:chgData name="Reuben Issac Jacob" userId="a26d73c9-1689-41bd-af50-ef825e838770" providerId="ADAL" clId="{F452BC9E-5BE8-4A0B-9F00-66A7219A31DE}" dt="2022-06-29T05:01:32.843" v="375" actId="1035"/>
          <ac:spMkLst>
            <pc:docMk/>
            <pc:sldMk cId="2526638429" sldId="2147470185"/>
            <ac:spMk id="22" creationId="{B067B45C-1B9E-4189-A86E-8D9058D48519}"/>
          </ac:spMkLst>
        </pc:spChg>
        <pc:spChg chg="mod topLvl">
          <ac:chgData name="Reuben Issac Jacob" userId="a26d73c9-1689-41bd-af50-ef825e838770" providerId="ADAL" clId="{F452BC9E-5BE8-4A0B-9F00-66A7219A31DE}" dt="2022-06-29T05:01:32.843" v="375" actId="1035"/>
          <ac:spMkLst>
            <pc:docMk/>
            <pc:sldMk cId="2526638429" sldId="2147470185"/>
            <ac:spMk id="23" creationId="{4D4BB0DC-7FF5-4641-943D-8D6BA03107BC}"/>
          </ac:spMkLst>
        </pc:spChg>
        <pc:spChg chg="mod">
          <ac:chgData name="Reuben Issac Jacob" userId="a26d73c9-1689-41bd-af50-ef825e838770" providerId="ADAL" clId="{F452BC9E-5BE8-4A0B-9F00-66A7219A31DE}" dt="2022-06-29T05:01:32.843" v="375" actId="1035"/>
          <ac:spMkLst>
            <pc:docMk/>
            <pc:sldMk cId="2526638429" sldId="2147470185"/>
            <ac:spMk id="35" creationId="{0A57F3E4-090E-4B5B-87C4-6D6084DEA3A8}"/>
          </ac:spMkLst>
        </pc:spChg>
        <pc:spChg chg="mod">
          <ac:chgData name="Reuben Issac Jacob" userId="a26d73c9-1689-41bd-af50-ef825e838770" providerId="ADAL" clId="{F452BC9E-5BE8-4A0B-9F00-66A7219A31DE}" dt="2022-06-29T05:01:32.843" v="375" actId="1035"/>
          <ac:spMkLst>
            <pc:docMk/>
            <pc:sldMk cId="2526638429" sldId="2147470185"/>
            <ac:spMk id="36" creationId="{492D2A3F-BDD8-4778-AF19-61BAFA5899C6}"/>
          </ac:spMkLst>
        </pc:spChg>
        <pc:spChg chg="mod">
          <ac:chgData name="Reuben Issac Jacob" userId="a26d73c9-1689-41bd-af50-ef825e838770" providerId="ADAL" clId="{F452BC9E-5BE8-4A0B-9F00-66A7219A31DE}" dt="2022-06-29T05:01:32.843" v="375" actId="1035"/>
          <ac:spMkLst>
            <pc:docMk/>
            <pc:sldMk cId="2526638429" sldId="2147470185"/>
            <ac:spMk id="37" creationId="{F6DC337C-0B50-453A-B91C-A37A54A67A24}"/>
          </ac:spMkLst>
        </pc:spChg>
        <pc:spChg chg="mod">
          <ac:chgData name="Reuben Issac Jacob" userId="a26d73c9-1689-41bd-af50-ef825e838770" providerId="ADAL" clId="{F452BC9E-5BE8-4A0B-9F00-66A7219A31DE}" dt="2022-06-29T05:01:32.843" v="375" actId="1035"/>
          <ac:spMkLst>
            <pc:docMk/>
            <pc:sldMk cId="2526638429" sldId="2147470185"/>
            <ac:spMk id="38" creationId="{48BC8BE9-F239-4FD4-B96B-D8AA63943F74}"/>
          </ac:spMkLst>
        </pc:spChg>
        <pc:spChg chg="mod">
          <ac:chgData name="Reuben Issac Jacob" userId="a26d73c9-1689-41bd-af50-ef825e838770" providerId="ADAL" clId="{F452BC9E-5BE8-4A0B-9F00-66A7219A31DE}" dt="2022-06-29T05:01:32.843" v="375" actId="1035"/>
          <ac:spMkLst>
            <pc:docMk/>
            <pc:sldMk cId="2526638429" sldId="2147470185"/>
            <ac:spMk id="39" creationId="{F0CC75D3-C331-480D-995E-3112BDC6824F}"/>
          </ac:spMkLst>
        </pc:spChg>
        <pc:spChg chg="mod">
          <ac:chgData name="Reuben Issac Jacob" userId="a26d73c9-1689-41bd-af50-ef825e838770" providerId="ADAL" clId="{F452BC9E-5BE8-4A0B-9F00-66A7219A31DE}" dt="2022-06-29T05:01:32.843" v="375" actId="1035"/>
          <ac:spMkLst>
            <pc:docMk/>
            <pc:sldMk cId="2526638429" sldId="2147470185"/>
            <ac:spMk id="40" creationId="{8EB72829-36F9-46EE-AE71-C008A2746356}"/>
          </ac:spMkLst>
        </pc:spChg>
        <pc:spChg chg="mod">
          <ac:chgData name="Reuben Issac Jacob" userId="a26d73c9-1689-41bd-af50-ef825e838770" providerId="ADAL" clId="{F452BC9E-5BE8-4A0B-9F00-66A7219A31DE}" dt="2022-06-29T05:01:32.843" v="375" actId="1035"/>
          <ac:spMkLst>
            <pc:docMk/>
            <pc:sldMk cId="2526638429" sldId="2147470185"/>
            <ac:spMk id="41" creationId="{E5DF2BDB-C1B3-4570-8B04-07D61769DFC7}"/>
          </ac:spMkLst>
        </pc:spChg>
        <pc:spChg chg="mod">
          <ac:chgData name="Reuben Issac Jacob" userId="a26d73c9-1689-41bd-af50-ef825e838770" providerId="ADAL" clId="{F452BC9E-5BE8-4A0B-9F00-66A7219A31DE}" dt="2022-06-29T05:01:32.843" v="375" actId="1035"/>
          <ac:spMkLst>
            <pc:docMk/>
            <pc:sldMk cId="2526638429" sldId="2147470185"/>
            <ac:spMk id="42" creationId="{778EA793-F9D8-4F25-8DC6-75E4CD3F21A9}"/>
          </ac:spMkLst>
        </pc:spChg>
        <pc:spChg chg="mod">
          <ac:chgData name="Reuben Issac Jacob" userId="a26d73c9-1689-41bd-af50-ef825e838770" providerId="ADAL" clId="{F452BC9E-5BE8-4A0B-9F00-66A7219A31DE}" dt="2022-06-29T05:01:32.843" v="375" actId="1035"/>
          <ac:spMkLst>
            <pc:docMk/>
            <pc:sldMk cId="2526638429" sldId="2147470185"/>
            <ac:spMk id="43" creationId="{6342B032-EA6C-4977-A4B6-763DBDBE07C1}"/>
          </ac:spMkLst>
        </pc:spChg>
        <pc:spChg chg="mod">
          <ac:chgData name="Reuben Issac Jacob" userId="a26d73c9-1689-41bd-af50-ef825e838770" providerId="ADAL" clId="{F452BC9E-5BE8-4A0B-9F00-66A7219A31DE}" dt="2022-06-29T05:01:32.843" v="375" actId="1035"/>
          <ac:spMkLst>
            <pc:docMk/>
            <pc:sldMk cId="2526638429" sldId="2147470185"/>
            <ac:spMk id="44" creationId="{3EB76548-90AC-487F-A9A4-8427F89C9A39}"/>
          </ac:spMkLst>
        </pc:spChg>
        <pc:spChg chg="mod">
          <ac:chgData name="Reuben Issac Jacob" userId="a26d73c9-1689-41bd-af50-ef825e838770" providerId="ADAL" clId="{F452BC9E-5BE8-4A0B-9F00-66A7219A31DE}" dt="2022-06-29T05:01:32.843" v="375" actId="1035"/>
          <ac:spMkLst>
            <pc:docMk/>
            <pc:sldMk cId="2526638429" sldId="2147470185"/>
            <ac:spMk id="45" creationId="{9025D55B-3F42-4708-8ADB-824C79A24135}"/>
          </ac:spMkLst>
        </pc:spChg>
        <pc:spChg chg="mod">
          <ac:chgData name="Reuben Issac Jacob" userId="a26d73c9-1689-41bd-af50-ef825e838770" providerId="ADAL" clId="{F452BC9E-5BE8-4A0B-9F00-66A7219A31DE}" dt="2022-06-29T05:01:32.843" v="375" actId="1035"/>
          <ac:spMkLst>
            <pc:docMk/>
            <pc:sldMk cId="2526638429" sldId="2147470185"/>
            <ac:spMk id="46" creationId="{C278688A-36E0-4CFA-A590-840B6C8AD020}"/>
          </ac:spMkLst>
        </pc:spChg>
        <pc:spChg chg="mod">
          <ac:chgData name="Reuben Issac Jacob" userId="a26d73c9-1689-41bd-af50-ef825e838770" providerId="ADAL" clId="{F452BC9E-5BE8-4A0B-9F00-66A7219A31DE}" dt="2022-06-29T05:01:32.843" v="375" actId="1035"/>
          <ac:spMkLst>
            <pc:docMk/>
            <pc:sldMk cId="2526638429" sldId="2147470185"/>
            <ac:spMk id="47" creationId="{48678C07-4CC2-4110-9692-FB677D5FD11E}"/>
          </ac:spMkLst>
        </pc:spChg>
        <pc:spChg chg="mod">
          <ac:chgData name="Reuben Issac Jacob" userId="a26d73c9-1689-41bd-af50-ef825e838770" providerId="ADAL" clId="{F452BC9E-5BE8-4A0B-9F00-66A7219A31DE}" dt="2022-06-29T05:01:32.843" v="375" actId="1035"/>
          <ac:spMkLst>
            <pc:docMk/>
            <pc:sldMk cId="2526638429" sldId="2147470185"/>
            <ac:spMk id="48" creationId="{A0476DDF-E6C4-4632-9E27-62F5FD8D5E9E}"/>
          </ac:spMkLst>
        </pc:spChg>
        <pc:spChg chg="mod">
          <ac:chgData name="Reuben Issac Jacob" userId="a26d73c9-1689-41bd-af50-ef825e838770" providerId="ADAL" clId="{F452BC9E-5BE8-4A0B-9F00-66A7219A31DE}" dt="2022-06-29T05:01:32.843" v="375" actId="1035"/>
          <ac:spMkLst>
            <pc:docMk/>
            <pc:sldMk cId="2526638429" sldId="2147470185"/>
            <ac:spMk id="49" creationId="{D81F06D7-A9CD-4FCF-8169-E61D7BDC28AF}"/>
          </ac:spMkLst>
        </pc:spChg>
        <pc:spChg chg="mod">
          <ac:chgData name="Reuben Issac Jacob" userId="a26d73c9-1689-41bd-af50-ef825e838770" providerId="ADAL" clId="{F452BC9E-5BE8-4A0B-9F00-66A7219A31DE}" dt="2022-06-29T05:01:32.843" v="375" actId="1035"/>
          <ac:spMkLst>
            <pc:docMk/>
            <pc:sldMk cId="2526638429" sldId="2147470185"/>
            <ac:spMk id="50" creationId="{3E69BDAF-4336-4CBE-8F21-A9662B74D654}"/>
          </ac:spMkLst>
        </pc:spChg>
        <pc:spChg chg="mod">
          <ac:chgData name="Reuben Issac Jacob" userId="a26d73c9-1689-41bd-af50-ef825e838770" providerId="ADAL" clId="{F452BC9E-5BE8-4A0B-9F00-66A7219A31DE}" dt="2022-06-29T05:01:32.843" v="375" actId="1035"/>
          <ac:spMkLst>
            <pc:docMk/>
            <pc:sldMk cId="2526638429" sldId="2147470185"/>
            <ac:spMk id="51" creationId="{02AF2F6C-8FD7-4BF8-9B24-440BED3FA2C5}"/>
          </ac:spMkLst>
        </pc:spChg>
        <pc:spChg chg="mod">
          <ac:chgData name="Reuben Issac Jacob" userId="a26d73c9-1689-41bd-af50-ef825e838770" providerId="ADAL" clId="{F452BC9E-5BE8-4A0B-9F00-66A7219A31DE}" dt="2022-06-29T05:01:32.843" v="375" actId="1035"/>
          <ac:spMkLst>
            <pc:docMk/>
            <pc:sldMk cId="2526638429" sldId="2147470185"/>
            <ac:spMk id="52" creationId="{A4CBD18F-441A-4C27-8A10-E9BD22CC1271}"/>
          </ac:spMkLst>
        </pc:spChg>
        <pc:spChg chg="mod">
          <ac:chgData name="Reuben Issac Jacob" userId="a26d73c9-1689-41bd-af50-ef825e838770" providerId="ADAL" clId="{F452BC9E-5BE8-4A0B-9F00-66A7219A31DE}" dt="2022-06-29T05:01:32.843" v="375" actId="1035"/>
          <ac:spMkLst>
            <pc:docMk/>
            <pc:sldMk cId="2526638429" sldId="2147470185"/>
            <ac:spMk id="53" creationId="{888A6A2F-D95C-4895-B866-9E7F7C280FCA}"/>
          </ac:spMkLst>
        </pc:spChg>
        <pc:spChg chg="mod topLvl">
          <ac:chgData name="Reuben Issac Jacob" userId="a26d73c9-1689-41bd-af50-ef825e838770" providerId="ADAL" clId="{F452BC9E-5BE8-4A0B-9F00-66A7219A31DE}" dt="2022-06-29T05:01:32.843" v="375" actId="1035"/>
          <ac:spMkLst>
            <pc:docMk/>
            <pc:sldMk cId="2526638429" sldId="2147470185"/>
            <ac:spMk id="54" creationId="{5A893374-30A3-4A22-8A97-5303C96024E6}"/>
          </ac:spMkLst>
        </pc:spChg>
        <pc:spChg chg="mod topLvl">
          <ac:chgData name="Reuben Issac Jacob" userId="a26d73c9-1689-41bd-af50-ef825e838770" providerId="ADAL" clId="{F452BC9E-5BE8-4A0B-9F00-66A7219A31DE}" dt="2022-06-29T05:01:32.843" v="375" actId="1035"/>
          <ac:spMkLst>
            <pc:docMk/>
            <pc:sldMk cId="2526638429" sldId="2147470185"/>
            <ac:spMk id="55" creationId="{81A60990-B7AC-45F5-9C52-DAF2976E07DF}"/>
          </ac:spMkLst>
        </pc:spChg>
        <pc:spChg chg="mod topLvl">
          <ac:chgData name="Reuben Issac Jacob" userId="a26d73c9-1689-41bd-af50-ef825e838770" providerId="ADAL" clId="{F452BC9E-5BE8-4A0B-9F00-66A7219A31DE}" dt="2022-06-29T05:02:03.108" v="381" actId="12788"/>
          <ac:spMkLst>
            <pc:docMk/>
            <pc:sldMk cId="2526638429" sldId="2147470185"/>
            <ac:spMk id="56" creationId="{9D00D43C-DAF9-45C3-ADEC-D7A5541E73E9}"/>
          </ac:spMkLst>
        </pc:spChg>
        <pc:spChg chg="mod">
          <ac:chgData name="Reuben Issac Jacob" userId="a26d73c9-1689-41bd-af50-ef825e838770" providerId="ADAL" clId="{F452BC9E-5BE8-4A0B-9F00-66A7219A31DE}" dt="2022-06-29T05:01:32.843" v="375" actId="1035"/>
          <ac:spMkLst>
            <pc:docMk/>
            <pc:sldMk cId="2526638429" sldId="2147470185"/>
            <ac:spMk id="57" creationId="{F47CEA79-2E39-43B6-B1C0-9506905947FC}"/>
          </ac:spMkLst>
        </pc:spChg>
        <pc:spChg chg="mod">
          <ac:chgData name="Reuben Issac Jacob" userId="a26d73c9-1689-41bd-af50-ef825e838770" providerId="ADAL" clId="{F452BC9E-5BE8-4A0B-9F00-66A7219A31DE}" dt="2022-06-29T05:01:32.843" v="375" actId="1035"/>
          <ac:spMkLst>
            <pc:docMk/>
            <pc:sldMk cId="2526638429" sldId="2147470185"/>
            <ac:spMk id="58" creationId="{8B60A422-3C3F-47C3-B3CE-B2E350F5B96D}"/>
          </ac:spMkLst>
        </pc:spChg>
        <pc:spChg chg="mod topLvl">
          <ac:chgData name="Reuben Issac Jacob" userId="a26d73c9-1689-41bd-af50-ef825e838770" providerId="ADAL" clId="{F452BC9E-5BE8-4A0B-9F00-66A7219A31DE}" dt="2022-06-29T14:54:21.313" v="3181" actId="122"/>
          <ac:spMkLst>
            <pc:docMk/>
            <pc:sldMk cId="2526638429" sldId="2147470185"/>
            <ac:spMk id="59" creationId="{4D48D050-A1B6-4818-9481-04E0CE45F0B9}"/>
          </ac:spMkLst>
        </pc:spChg>
        <pc:spChg chg="mod">
          <ac:chgData name="Reuben Issac Jacob" userId="a26d73c9-1689-41bd-af50-ef825e838770" providerId="ADAL" clId="{F452BC9E-5BE8-4A0B-9F00-66A7219A31DE}" dt="2022-06-29T05:01:56.846" v="380" actId="165"/>
          <ac:spMkLst>
            <pc:docMk/>
            <pc:sldMk cId="2526638429" sldId="2147470185"/>
            <ac:spMk id="61" creationId="{725E0EAD-CA8F-4F63-8D29-2E74981C783D}"/>
          </ac:spMkLst>
        </pc:spChg>
        <pc:spChg chg="mod">
          <ac:chgData name="Reuben Issac Jacob" userId="a26d73c9-1689-41bd-af50-ef825e838770" providerId="ADAL" clId="{F452BC9E-5BE8-4A0B-9F00-66A7219A31DE}" dt="2022-06-29T05:01:56.846" v="380" actId="165"/>
          <ac:spMkLst>
            <pc:docMk/>
            <pc:sldMk cId="2526638429" sldId="2147470185"/>
            <ac:spMk id="62" creationId="{C463E5E5-50F1-40B9-A71E-2BFE02A634E1}"/>
          </ac:spMkLst>
        </pc:spChg>
        <pc:spChg chg="mod">
          <ac:chgData name="Reuben Issac Jacob" userId="a26d73c9-1689-41bd-af50-ef825e838770" providerId="ADAL" clId="{F452BC9E-5BE8-4A0B-9F00-66A7219A31DE}" dt="2022-06-29T05:01:56.846" v="380" actId="165"/>
          <ac:spMkLst>
            <pc:docMk/>
            <pc:sldMk cId="2526638429" sldId="2147470185"/>
            <ac:spMk id="63" creationId="{BD050DBB-A611-4A6D-9FA9-A158C6D8593D}"/>
          </ac:spMkLst>
        </pc:spChg>
        <pc:spChg chg="mod">
          <ac:chgData name="Reuben Issac Jacob" userId="a26d73c9-1689-41bd-af50-ef825e838770" providerId="ADAL" clId="{F452BC9E-5BE8-4A0B-9F00-66A7219A31DE}" dt="2022-06-29T05:01:56.846" v="380" actId="165"/>
          <ac:spMkLst>
            <pc:docMk/>
            <pc:sldMk cId="2526638429" sldId="2147470185"/>
            <ac:spMk id="64" creationId="{A1A0B7BF-DADE-4DF8-8F99-40AC97AE575A}"/>
          </ac:spMkLst>
        </pc:spChg>
        <pc:spChg chg="mod">
          <ac:chgData name="Reuben Issac Jacob" userId="a26d73c9-1689-41bd-af50-ef825e838770" providerId="ADAL" clId="{F452BC9E-5BE8-4A0B-9F00-66A7219A31DE}" dt="2022-06-29T05:01:56.846" v="380" actId="165"/>
          <ac:spMkLst>
            <pc:docMk/>
            <pc:sldMk cId="2526638429" sldId="2147470185"/>
            <ac:spMk id="65" creationId="{4025755C-460D-4271-9D9D-1F38DFCE78FD}"/>
          </ac:spMkLst>
        </pc:spChg>
        <pc:spChg chg="mod">
          <ac:chgData name="Reuben Issac Jacob" userId="a26d73c9-1689-41bd-af50-ef825e838770" providerId="ADAL" clId="{F452BC9E-5BE8-4A0B-9F00-66A7219A31DE}" dt="2022-06-29T05:01:56.846" v="380" actId="165"/>
          <ac:spMkLst>
            <pc:docMk/>
            <pc:sldMk cId="2526638429" sldId="2147470185"/>
            <ac:spMk id="66" creationId="{A8F35D87-525F-45B3-931B-6C6F7D32ECD5}"/>
          </ac:spMkLst>
        </pc:spChg>
        <pc:spChg chg="mod">
          <ac:chgData name="Reuben Issac Jacob" userId="a26d73c9-1689-41bd-af50-ef825e838770" providerId="ADAL" clId="{F452BC9E-5BE8-4A0B-9F00-66A7219A31DE}" dt="2022-06-29T05:01:56.846" v="380" actId="165"/>
          <ac:spMkLst>
            <pc:docMk/>
            <pc:sldMk cId="2526638429" sldId="2147470185"/>
            <ac:spMk id="67" creationId="{B225A367-05B1-4C6D-94F6-6031A066ED27}"/>
          </ac:spMkLst>
        </pc:spChg>
        <pc:spChg chg="add del mod ord">
          <ac:chgData name="Reuben Issac Jacob" userId="a26d73c9-1689-41bd-af50-ef825e838770" providerId="ADAL" clId="{F452BC9E-5BE8-4A0B-9F00-66A7219A31DE}" dt="2022-06-29T05:01:45.911" v="379" actId="478"/>
          <ac:spMkLst>
            <pc:docMk/>
            <pc:sldMk cId="2526638429" sldId="2147470185"/>
            <ac:spMk id="70" creationId="{035F2863-ED33-380B-3BB0-FF47680C8622}"/>
          </ac:spMkLst>
        </pc:spChg>
        <pc:spChg chg="mod">
          <ac:chgData name="Reuben Issac Jacob" userId="a26d73c9-1689-41bd-af50-ef825e838770" providerId="ADAL" clId="{F452BC9E-5BE8-4A0B-9F00-66A7219A31DE}" dt="2022-06-29T05:01:32.843" v="375" actId="1035"/>
          <ac:spMkLst>
            <pc:docMk/>
            <pc:sldMk cId="2526638429" sldId="2147470185"/>
            <ac:spMk id="74" creationId="{1C0A80AC-0E6B-4122-8F2D-97C11FF90003}"/>
          </ac:spMkLst>
        </pc:spChg>
        <pc:spChg chg="mod">
          <ac:chgData name="Reuben Issac Jacob" userId="a26d73c9-1689-41bd-af50-ef825e838770" providerId="ADAL" clId="{F452BC9E-5BE8-4A0B-9F00-66A7219A31DE}" dt="2022-06-29T05:01:32.843" v="375" actId="1035"/>
          <ac:spMkLst>
            <pc:docMk/>
            <pc:sldMk cId="2526638429" sldId="2147470185"/>
            <ac:spMk id="75" creationId="{17E3BC53-BF33-4BC6-8ABB-9B4D3E097AA8}"/>
          </ac:spMkLst>
        </pc:spChg>
        <pc:spChg chg="mod">
          <ac:chgData name="Reuben Issac Jacob" userId="a26d73c9-1689-41bd-af50-ef825e838770" providerId="ADAL" clId="{F452BC9E-5BE8-4A0B-9F00-66A7219A31DE}" dt="2022-06-29T05:01:32.843" v="375" actId="1035"/>
          <ac:spMkLst>
            <pc:docMk/>
            <pc:sldMk cId="2526638429" sldId="2147470185"/>
            <ac:spMk id="76" creationId="{70352267-66EF-439B-B2BC-E3238DC6C2E7}"/>
          </ac:spMkLst>
        </pc:spChg>
        <pc:spChg chg="mod">
          <ac:chgData name="Reuben Issac Jacob" userId="a26d73c9-1689-41bd-af50-ef825e838770" providerId="ADAL" clId="{F452BC9E-5BE8-4A0B-9F00-66A7219A31DE}" dt="2022-06-29T05:01:32.843" v="375" actId="1035"/>
          <ac:spMkLst>
            <pc:docMk/>
            <pc:sldMk cId="2526638429" sldId="2147470185"/>
            <ac:spMk id="77" creationId="{421B6D89-4E53-4887-A59A-0C1F71F5CD3C}"/>
          </ac:spMkLst>
        </pc:spChg>
        <pc:spChg chg="mod">
          <ac:chgData name="Reuben Issac Jacob" userId="a26d73c9-1689-41bd-af50-ef825e838770" providerId="ADAL" clId="{F452BC9E-5BE8-4A0B-9F00-66A7219A31DE}" dt="2022-06-29T05:01:32.843" v="375" actId="1035"/>
          <ac:spMkLst>
            <pc:docMk/>
            <pc:sldMk cId="2526638429" sldId="2147470185"/>
            <ac:spMk id="78" creationId="{56D041BE-8DE9-422A-8207-4A594D96F4AD}"/>
          </ac:spMkLst>
        </pc:spChg>
        <pc:spChg chg="mod">
          <ac:chgData name="Reuben Issac Jacob" userId="a26d73c9-1689-41bd-af50-ef825e838770" providerId="ADAL" clId="{F452BC9E-5BE8-4A0B-9F00-66A7219A31DE}" dt="2022-06-29T05:01:32.843" v="375" actId="1035"/>
          <ac:spMkLst>
            <pc:docMk/>
            <pc:sldMk cId="2526638429" sldId="2147470185"/>
            <ac:spMk id="79" creationId="{1B9B160B-3B24-4FCB-8692-F2E3800737EE}"/>
          </ac:spMkLst>
        </pc:spChg>
        <pc:spChg chg="mod">
          <ac:chgData name="Reuben Issac Jacob" userId="a26d73c9-1689-41bd-af50-ef825e838770" providerId="ADAL" clId="{F452BC9E-5BE8-4A0B-9F00-66A7219A31DE}" dt="2022-06-29T05:01:32.843" v="375" actId="1035"/>
          <ac:spMkLst>
            <pc:docMk/>
            <pc:sldMk cId="2526638429" sldId="2147470185"/>
            <ac:spMk id="80" creationId="{BBD68869-068E-4477-8A1F-4A9F499B1B30}"/>
          </ac:spMkLst>
        </pc:spChg>
        <pc:spChg chg="mod">
          <ac:chgData name="Reuben Issac Jacob" userId="a26d73c9-1689-41bd-af50-ef825e838770" providerId="ADAL" clId="{F452BC9E-5BE8-4A0B-9F00-66A7219A31DE}" dt="2022-06-29T05:01:32.843" v="375" actId="1035"/>
          <ac:spMkLst>
            <pc:docMk/>
            <pc:sldMk cId="2526638429" sldId="2147470185"/>
            <ac:spMk id="81" creationId="{A665A361-FA8C-48F7-9BB6-A6600D9FAF90}"/>
          </ac:spMkLst>
        </pc:spChg>
        <pc:spChg chg="mod">
          <ac:chgData name="Reuben Issac Jacob" userId="a26d73c9-1689-41bd-af50-ef825e838770" providerId="ADAL" clId="{F452BC9E-5BE8-4A0B-9F00-66A7219A31DE}" dt="2022-06-29T05:01:32.843" v="375" actId="1035"/>
          <ac:spMkLst>
            <pc:docMk/>
            <pc:sldMk cId="2526638429" sldId="2147470185"/>
            <ac:spMk id="82" creationId="{53BCF912-599F-4F7B-9596-92CDE8BBFFA4}"/>
          </ac:spMkLst>
        </pc:spChg>
        <pc:spChg chg="mod">
          <ac:chgData name="Reuben Issac Jacob" userId="a26d73c9-1689-41bd-af50-ef825e838770" providerId="ADAL" clId="{F452BC9E-5BE8-4A0B-9F00-66A7219A31DE}" dt="2022-06-29T05:01:32.843" v="375" actId="1035"/>
          <ac:spMkLst>
            <pc:docMk/>
            <pc:sldMk cId="2526638429" sldId="2147470185"/>
            <ac:spMk id="83" creationId="{DFB584EB-EBBA-410D-A910-23B0FA96893A}"/>
          </ac:spMkLst>
        </pc:spChg>
        <pc:spChg chg="mod">
          <ac:chgData name="Reuben Issac Jacob" userId="a26d73c9-1689-41bd-af50-ef825e838770" providerId="ADAL" clId="{F452BC9E-5BE8-4A0B-9F00-66A7219A31DE}" dt="2022-06-29T05:01:32.843" v="375" actId="1035"/>
          <ac:spMkLst>
            <pc:docMk/>
            <pc:sldMk cId="2526638429" sldId="2147470185"/>
            <ac:spMk id="84" creationId="{F971B62D-2575-4437-847C-DD506838F68D}"/>
          </ac:spMkLst>
        </pc:spChg>
        <pc:spChg chg="mod">
          <ac:chgData name="Reuben Issac Jacob" userId="a26d73c9-1689-41bd-af50-ef825e838770" providerId="ADAL" clId="{F452BC9E-5BE8-4A0B-9F00-66A7219A31DE}" dt="2022-06-29T05:01:32.843" v="375" actId="1035"/>
          <ac:spMkLst>
            <pc:docMk/>
            <pc:sldMk cId="2526638429" sldId="2147470185"/>
            <ac:spMk id="85" creationId="{6FFF415F-EC00-445F-85DB-F409E7D8DAD2}"/>
          </ac:spMkLst>
        </pc:spChg>
        <pc:spChg chg="mod">
          <ac:chgData name="Reuben Issac Jacob" userId="a26d73c9-1689-41bd-af50-ef825e838770" providerId="ADAL" clId="{F452BC9E-5BE8-4A0B-9F00-66A7219A31DE}" dt="2022-06-29T05:01:32.843" v="375" actId="1035"/>
          <ac:spMkLst>
            <pc:docMk/>
            <pc:sldMk cId="2526638429" sldId="2147470185"/>
            <ac:spMk id="86" creationId="{83B0A760-4617-44CF-8ED0-76EF48CC8FFA}"/>
          </ac:spMkLst>
        </pc:spChg>
        <pc:spChg chg="mod">
          <ac:chgData name="Reuben Issac Jacob" userId="a26d73c9-1689-41bd-af50-ef825e838770" providerId="ADAL" clId="{F452BC9E-5BE8-4A0B-9F00-66A7219A31DE}" dt="2022-06-29T05:01:32.843" v="375" actId="1035"/>
          <ac:spMkLst>
            <pc:docMk/>
            <pc:sldMk cId="2526638429" sldId="2147470185"/>
            <ac:spMk id="87" creationId="{A792C1F2-EFE7-4DBA-8C80-E495C16D4A3E}"/>
          </ac:spMkLst>
        </pc:spChg>
        <pc:spChg chg="mod">
          <ac:chgData name="Reuben Issac Jacob" userId="a26d73c9-1689-41bd-af50-ef825e838770" providerId="ADAL" clId="{F452BC9E-5BE8-4A0B-9F00-66A7219A31DE}" dt="2022-06-29T05:01:32.843" v="375" actId="1035"/>
          <ac:spMkLst>
            <pc:docMk/>
            <pc:sldMk cId="2526638429" sldId="2147470185"/>
            <ac:spMk id="88" creationId="{A27CAC16-694D-4918-8D3E-5CED7FE78BC8}"/>
          </ac:spMkLst>
        </pc:spChg>
        <pc:spChg chg="mod">
          <ac:chgData name="Reuben Issac Jacob" userId="a26d73c9-1689-41bd-af50-ef825e838770" providerId="ADAL" clId="{F452BC9E-5BE8-4A0B-9F00-66A7219A31DE}" dt="2022-06-29T05:01:32.843" v="375" actId="1035"/>
          <ac:spMkLst>
            <pc:docMk/>
            <pc:sldMk cId="2526638429" sldId="2147470185"/>
            <ac:spMk id="89" creationId="{90A75BD2-E8F0-4834-AD8F-43B2578EC039}"/>
          </ac:spMkLst>
        </pc:spChg>
        <pc:spChg chg="mod">
          <ac:chgData name="Reuben Issac Jacob" userId="a26d73c9-1689-41bd-af50-ef825e838770" providerId="ADAL" clId="{F452BC9E-5BE8-4A0B-9F00-66A7219A31DE}" dt="2022-06-29T05:01:32.843" v="375" actId="1035"/>
          <ac:spMkLst>
            <pc:docMk/>
            <pc:sldMk cId="2526638429" sldId="2147470185"/>
            <ac:spMk id="90" creationId="{E995AE7F-906C-432B-9934-66E4D2222518}"/>
          </ac:spMkLst>
        </pc:spChg>
        <pc:spChg chg="del">
          <ac:chgData name="Reuben Issac Jacob" userId="a26d73c9-1689-41bd-af50-ef825e838770" providerId="ADAL" clId="{F452BC9E-5BE8-4A0B-9F00-66A7219A31DE}" dt="2022-06-29T04:42:05.800" v="192" actId="478"/>
          <ac:spMkLst>
            <pc:docMk/>
            <pc:sldMk cId="2526638429" sldId="2147470185"/>
            <ac:spMk id="98" creationId="{036F1AED-35D6-4793-B8D6-D395AE2B5AE2}"/>
          </ac:spMkLst>
        </pc:spChg>
        <pc:spChg chg="del">
          <ac:chgData name="Reuben Issac Jacob" userId="a26d73c9-1689-41bd-af50-ef825e838770" providerId="ADAL" clId="{F452BC9E-5BE8-4A0B-9F00-66A7219A31DE}" dt="2022-06-29T04:42:04.821" v="191" actId="478"/>
          <ac:spMkLst>
            <pc:docMk/>
            <pc:sldMk cId="2526638429" sldId="2147470185"/>
            <ac:spMk id="99" creationId="{EC417214-41E1-416F-98F1-AE211A7CFF17}"/>
          </ac:spMkLst>
        </pc:spChg>
        <pc:grpChg chg="add del mod">
          <ac:chgData name="Reuben Issac Jacob" userId="a26d73c9-1689-41bd-af50-ef825e838770" providerId="ADAL" clId="{F452BC9E-5BE8-4A0B-9F00-66A7219A31DE}" dt="2022-06-29T04:55:33.507" v="287" actId="165"/>
          <ac:grpSpMkLst>
            <pc:docMk/>
            <pc:sldMk cId="2526638429" sldId="2147470185"/>
            <ac:grpSpMk id="3" creationId="{B1C8018C-CCE8-D195-8EE7-0A411D4078DB}"/>
          </ac:grpSpMkLst>
        </pc:grpChg>
        <pc:grpChg chg="add del mod">
          <ac:chgData name="Reuben Issac Jacob" userId="a26d73c9-1689-41bd-af50-ef825e838770" providerId="ADAL" clId="{F452BC9E-5BE8-4A0B-9F00-66A7219A31DE}" dt="2022-06-29T04:55:33.507" v="287" actId="165"/>
          <ac:grpSpMkLst>
            <pc:docMk/>
            <pc:sldMk cId="2526638429" sldId="2147470185"/>
            <ac:grpSpMk id="4" creationId="{87DB3F06-FC6F-64D3-5EF1-FDA67879E3B3}"/>
          </ac:grpSpMkLst>
        </pc:grpChg>
        <pc:grpChg chg="add del mod">
          <ac:chgData name="Reuben Issac Jacob" userId="a26d73c9-1689-41bd-af50-ef825e838770" providerId="ADAL" clId="{F452BC9E-5BE8-4A0B-9F00-66A7219A31DE}" dt="2022-06-29T04:55:33.507" v="287" actId="165"/>
          <ac:grpSpMkLst>
            <pc:docMk/>
            <pc:sldMk cId="2526638429" sldId="2147470185"/>
            <ac:grpSpMk id="5" creationId="{E4C7F91E-7014-6A39-2147-1771158779DD}"/>
          </ac:grpSpMkLst>
        </pc:grpChg>
        <pc:grpChg chg="del">
          <ac:chgData name="Reuben Issac Jacob" userId="a26d73c9-1689-41bd-af50-ef825e838770" providerId="ADAL" clId="{F452BC9E-5BE8-4A0B-9F00-66A7219A31DE}" dt="2022-06-29T04:43:06.756" v="204" actId="165"/>
          <ac:grpSpMkLst>
            <pc:docMk/>
            <pc:sldMk cId="2526638429" sldId="2147470185"/>
            <ac:grpSpMk id="6" creationId="{AE82C453-F336-4453-8C87-CB6DB82D4646}"/>
          </ac:grpSpMkLst>
        </pc:grpChg>
        <pc:grpChg chg="del">
          <ac:chgData name="Reuben Issac Jacob" userId="a26d73c9-1689-41bd-af50-ef825e838770" providerId="ADAL" clId="{F452BC9E-5BE8-4A0B-9F00-66A7219A31DE}" dt="2022-06-29T04:43:12.194" v="205" actId="165"/>
          <ac:grpSpMkLst>
            <pc:docMk/>
            <pc:sldMk cId="2526638429" sldId="2147470185"/>
            <ac:grpSpMk id="7" creationId="{60EC79D2-59BE-4684-AEE3-8FB3D51CF00F}"/>
          </ac:grpSpMkLst>
        </pc:grpChg>
        <pc:grpChg chg="add del mod">
          <ac:chgData name="Reuben Issac Jacob" userId="a26d73c9-1689-41bd-af50-ef825e838770" providerId="ADAL" clId="{F452BC9E-5BE8-4A0B-9F00-66A7219A31DE}" dt="2022-06-29T04:58:23.212" v="313" actId="165"/>
          <ac:grpSpMkLst>
            <pc:docMk/>
            <pc:sldMk cId="2526638429" sldId="2147470185"/>
            <ac:grpSpMk id="8" creationId="{51AEF4E0-608D-0C4E-F54F-F03C67EA2645}"/>
          </ac:grpSpMkLst>
        </pc:grpChg>
        <pc:grpChg chg="add del mod">
          <ac:chgData name="Reuben Issac Jacob" userId="a26d73c9-1689-41bd-af50-ef825e838770" providerId="ADAL" clId="{F452BC9E-5BE8-4A0B-9F00-66A7219A31DE}" dt="2022-06-29T04:58:48.705" v="318" actId="165"/>
          <ac:grpSpMkLst>
            <pc:docMk/>
            <pc:sldMk cId="2526638429" sldId="2147470185"/>
            <ac:grpSpMk id="9" creationId="{4D79E09B-7548-BCCE-F401-D81EE412A11E}"/>
          </ac:grpSpMkLst>
        </pc:grpChg>
        <pc:grpChg chg="add del mod">
          <ac:chgData name="Reuben Issac Jacob" userId="a26d73c9-1689-41bd-af50-ef825e838770" providerId="ADAL" clId="{F452BC9E-5BE8-4A0B-9F00-66A7219A31DE}" dt="2022-06-29T04:59:20.834" v="321" actId="165"/>
          <ac:grpSpMkLst>
            <pc:docMk/>
            <pc:sldMk cId="2526638429" sldId="2147470185"/>
            <ac:grpSpMk id="10" creationId="{F81266A7-AEC0-9555-EED2-1214117F9A59}"/>
          </ac:grpSpMkLst>
        </pc:grpChg>
        <pc:grpChg chg="add del mod">
          <ac:chgData name="Reuben Issac Jacob" userId="a26d73c9-1689-41bd-af50-ef825e838770" providerId="ADAL" clId="{F452BC9E-5BE8-4A0B-9F00-66A7219A31DE}" dt="2022-06-29T04:59:47.654" v="328" actId="165"/>
          <ac:grpSpMkLst>
            <pc:docMk/>
            <pc:sldMk cId="2526638429" sldId="2147470185"/>
            <ac:grpSpMk id="11" creationId="{60AF3524-1E40-9393-9F3C-60B40D5A9B22}"/>
          </ac:grpSpMkLst>
        </pc:grpChg>
        <pc:grpChg chg="add del mod">
          <ac:chgData name="Reuben Issac Jacob" userId="a26d73c9-1689-41bd-af50-ef825e838770" providerId="ADAL" clId="{F452BC9E-5BE8-4A0B-9F00-66A7219A31DE}" dt="2022-06-29T04:59:47.654" v="328" actId="165"/>
          <ac:grpSpMkLst>
            <pc:docMk/>
            <pc:sldMk cId="2526638429" sldId="2147470185"/>
            <ac:grpSpMk id="13" creationId="{F7B1CFCA-FD2D-067E-B484-092587FA4DB5}"/>
          </ac:grpSpMkLst>
        </pc:grpChg>
        <pc:grpChg chg="add mod">
          <ac:chgData name="Reuben Issac Jacob" userId="a26d73c9-1689-41bd-af50-ef825e838770" providerId="ADAL" clId="{F452BC9E-5BE8-4A0B-9F00-66A7219A31DE}" dt="2022-06-29T05:01:32.843" v="375" actId="1035"/>
          <ac:grpSpMkLst>
            <pc:docMk/>
            <pc:sldMk cId="2526638429" sldId="2147470185"/>
            <ac:grpSpMk id="14" creationId="{7D0B6DC4-5F9B-8EA6-7919-CA454C2E57E7}"/>
          </ac:grpSpMkLst>
        </pc:grpChg>
        <pc:grpChg chg="add del mod">
          <ac:chgData name="Reuben Issac Jacob" userId="a26d73c9-1689-41bd-af50-ef825e838770" providerId="ADAL" clId="{F452BC9E-5BE8-4A0B-9F00-66A7219A31DE}" dt="2022-06-29T05:01:56.846" v="380" actId="165"/>
          <ac:grpSpMkLst>
            <pc:docMk/>
            <pc:sldMk cId="2526638429" sldId="2147470185"/>
            <ac:grpSpMk id="15" creationId="{8F811463-11C7-A0FE-F88F-147A5FA2F9D9}"/>
          </ac:grpSpMkLst>
        </pc:grpChg>
        <pc:grpChg chg="add mod">
          <ac:chgData name="Reuben Issac Jacob" userId="a26d73c9-1689-41bd-af50-ef825e838770" providerId="ADAL" clId="{F452BC9E-5BE8-4A0B-9F00-66A7219A31DE}" dt="2022-06-29T05:01:32.843" v="375" actId="1035"/>
          <ac:grpSpMkLst>
            <pc:docMk/>
            <pc:sldMk cId="2526638429" sldId="2147470185"/>
            <ac:grpSpMk id="16" creationId="{47787D95-D1F6-2B66-41F4-CEC1E34D0825}"/>
          </ac:grpSpMkLst>
        </pc:grpChg>
        <pc:grpChg chg="mod topLvl">
          <ac:chgData name="Reuben Issac Jacob" userId="a26d73c9-1689-41bd-af50-ef825e838770" providerId="ADAL" clId="{F452BC9E-5BE8-4A0B-9F00-66A7219A31DE}" dt="2022-06-29T05:01:32.843" v="375" actId="1035"/>
          <ac:grpSpMkLst>
            <pc:docMk/>
            <pc:sldMk cId="2526638429" sldId="2147470185"/>
            <ac:grpSpMk id="34" creationId="{D0477CC8-46EA-4171-9F11-7D55A1AB8FCE}"/>
          </ac:grpSpMkLst>
        </pc:grpChg>
        <pc:grpChg chg="mod topLvl">
          <ac:chgData name="Reuben Issac Jacob" userId="a26d73c9-1689-41bd-af50-ef825e838770" providerId="ADAL" clId="{F452BC9E-5BE8-4A0B-9F00-66A7219A31DE}" dt="2022-06-29T05:02:03.108" v="381" actId="12788"/>
          <ac:grpSpMkLst>
            <pc:docMk/>
            <pc:sldMk cId="2526638429" sldId="2147470185"/>
            <ac:grpSpMk id="60" creationId="{6E83A288-0ADD-428D-ADEA-35B2C812D04F}"/>
          </ac:grpSpMkLst>
        </pc:grpChg>
        <pc:grpChg chg="mod topLvl">
          <ac:chgData name="Reuben Issac Jacob" userId="a26d73c9-1689-41bd-af50-ef825e838770" providerId="ADAL" clId="{F452BC9E-5BE8-4A0B-9F00-66A7219A31DE}" dt="2022-06-29T05:01:32.843" v="375" actId="1035"/>
          <ac:grpSpMkLst>
            <pc:docMk/>
            <pc:sldMk cId="2526638429" sldId="2147470185"/>
            <ac:grpSpMk id="73" creationId="{C688EDBD-E206-4BF0-98FB-164C60CA2CA8}"/>
          </ac:grpSpMkLst>
        </pc:grpChg>
        <pc:grpChg chg="del">
          <ac:chgData name="Reuben Issac Jacob" userId="a26d73c9-1689-41bd-af50-ef825e838770" providerId="ADAL" clId="{F452BC9E-5BE8-4A0B-9F00-66A7219A31DE}" dt="2022-06-29T05:18:03.044" v="613" actId="478"/>
          <ac:grpSpMkLst>
            <pc:docMk/>
            <pc:sldMk cId="2526638429" sldId="2147470185"/>
            <ac:grpSpMk id="92" creationId="{6C0368C9-0CC9-4E63-97E7-46AABB99A427}"/>
          </ac:grpSpMkLst>
        </pc:grpChg>
        <pc:picChg chg="mod">
          <ac:chgData name="Reuben Issac Jacob" userId="a26d73c9-1689-41bd-af50-ef825e838770" providerId="ADAL" clId="{F452BC9E-5BE8-4A0B-9F00-66A7219A31DE}" dt="2022-06-29T05:01:56.846" v="380" actId="165"/>
          <ac:picMkLst>
            <pc:docMk/>
            <pc:sldMk cId="2526638429" sldId="2147470185"/>
            <ac:picMk id="68" creationId="{4D6229FD-096B-4AE8-A64B-E2EFC778AAC0}"/>
          </ac:picMkLst>
        </pc:picChg>
        <pc:picChg chg="del">
          <ac:chgData name="Reuben Issac Jacob" userId="a26d73c9-1689-41bd-af50-ef825e838770" providerId="ADAL" clId="{F452BC9E-5BE8-4A0B-9F00-66A7219A31DE}" dt="2022-06-29T05:18:03.044" v="613" actId="478"/>
          <ac:picMkLst>
            <pc:docMk/>
            <pc:sldMk cId="2526638429" sldId="2147470185"/>
            <ac:picMk id="69" creationId="{8B76C994-E699-4BE1-8278-47A47CAF222C}"/>
          </ac:picMkLst>
        </pc:picChg>
        <pc:picChg chg="del">
          <ac:chgData name="Reuben Issac Jacob" userId="a26d73c9-1689-41bd-af50-ef825e838770" providerId="ADAL" clId="{F452BC9E-5BE8-4A0B-9F00-66A7219A31DE}" dt="2022-06-29T04:41:59.099" v="190" actId="478"/>
          <ac:picMkLst>
            <pc:docMk/>
            <pc:sldMk cId="2526638429" sldId="2147470185"/>
            <ac:picMk id="101" creationId="{C8FF7585-2EE5-4935-8E3A-0245458208D7}"/>
          </ac:picMkLst>
        </pc:picChg>
      </pc:sldChg>
      <pc:sldChg chg="addSp delSp modSp mod modClrScheme delAnim modAnim chgLayout">
        <pc:chgData name="Reuben Issac Jacob" userId="a26d73c9-1689-41bd-af50-ef825e838770" providerId="ADAL" clId="{F452BC9E-5BE8-4A0B-9F00-66A7219A31DE}" dt="2022-06-29T14:54:55.517" v="3186" actId="1076"/>
        <pc:sldMkLst>
          <pc:docMk/>
          <pc:sldMk cId="429378152" sldId="2147470186"/>
        </pc:sldMkLst>
        <pc:spChg chg="add mod ord">
          <ac:chgData name="Reuben Issac Jacob" userId="a26d73c9-1689-41bd-af50-ef825e838770" providerId="ADAL" clId="{F452BC9E-5BE8-4A0B-9F00-66A7219A31DE}" dt="2022-06-29T05:03:40.950" v="424" actId="20577"/>
          <ac:spMkLst>
            <pc:docMk/>
            <pc:sldMk cId="429378152" sldId="2147470186"/>
            <ac:spMk id="2" creationId="{7746F757-CCE3-56E0-FDCB-BE2A6BF404D4}"/>
          </ac:spMkLst>
        </pc:spChg>
        <pc:spChg chg="add del mod topLvl">
          <ac:chgData name="Reuben Issac Jacob" userId="a26d73c9-1689-41bd-af50-ef825e838770" providerId="ADAL" clId="{F452BC9E-5BE8-4A0B-9F00-66A7219A31DE}" dt="2022-06-29T14:54:38.390" v="3183" actId="478"/>
          <ac:spMkLst>
            <pc:docMk/>
            <pc:sldMk cId="429378152" sldId="2147470186"/>
            <ac:spMk id="10" creationId="{99402D6D-6DB5-7C0B-DF51-9D504A97D9E5}"/>
          </ac:spMkLst>
        </pc:spChg>
        <pc:spChg chg="add del mod">
          <ac:chgData name="Reuben Issac Jacob" userId="a26d73c9-1689-41bd-af50-ef825e838770" providerId="ADAL" clId="{F452BC9E-5BE8-4A0B-9F00-66A7219A31DE}" dt="2022-06-29T05:03:16.635" v="417" actId="478"/>
          <ac:spMkLst>
            <pc:docMk/>
            <pc:sldMk cId="429378152" sldId="2147470186"/>
            <ac:spMk id="12" creationId="{488A6809-67B7-4FD0-A255-C938E0882764}"/>
          </ac:spMkLst>
        </pc:spChg>
        <pc:spChg chg="mod topLvl">
          <ac:chgData name="Reuben Issac Jacob" userId="a26d73c9-1689-41bd-af50-ef825e838770" providerId="ADAL" clId="{F452BC9E-5BE8-4A0B-9F00-66A7219A31DE}" dt="2022-06-29T14:54:55.517" v="3186" actId="1076"/>
          <ac:spMkLst>
            <pc:docMk/>
            <pc:sldMk cId="429378152" sldId="2147470186"/>
            <ac:spMk id="22" creationId="{B067B45C-1B9E-4189-A86E-8D9058D48519}"/>
          </ac:spMkLst>
        </pc:spChg>
        <pc:spChg chg="mod topLvl">
          <ac:chgData name="Reuben Issac Jacob" userId="a26d73c9-1689-41bd-af50-ef825e838770" providerId="ADAL" clId="{F452BC9E-5BE8-4A0B-9F00-66A7219A31DE}" dt="2022-06-29T14:54:55.517" v="3186" actId="1076"/>
          <ac:spMkLst>
            <pc:docMk/>
            <pc:sldMk cId="429378152" sldId="2147470186"/>
            <ac:spMk id="23" creationId="{4D4BB0DC-7FF5-4641-943D-8D6BA03107BC}"/>
          </ac:spMkLst>
        </pc:spChg>
        <pc:spChg chg="mod">
          <ac:chgData name="Reuben Issac Jacob" userId="a26d73c9-1689-41bd-af50-ef825e838770" providerId="ADAL" clId="{F452BC9E-5BE8-4A0B-9F00-66A7219A31DE}" dt="2022-06-29T14:54:55.517" v="3186" actId="1076"/>
          <ac:spMkLst>
            <pc:docMk/>
            <pc:sldMk cId="429378152" sldId="2147470186"/>
            <ac:spMk id="35" creationId="{0A57F3E4-090E-4B5B-87C4-6D6084DEA3A8}"/>
          </ac:spMkLst>
        </pc:spChg>
        <pc:spChg chg="mod">
          <ac:chgData name="Reuben Issac Jacob" userId="a26d73c9-1689-41bd-af50-ef825e838770" providerId="ADAL" clId="{F452BC9E-5BE8-4A0B-9F00-66A7219A31DE}" dt="2022-06-29T14:54:55.517" v="3186" actId="1076"/>
          <ac:spMkLst>
            <pc:docMk/>
            <pc:sldMk cId="429378152" sldId="2147470186"/>
            <ac:spMk id="36" creationId="{492D2A3F-BDD8-4778-AF19-61BAFA5899C6}"/>
          </ac:spMkLst>
        </pc:spChg>
        <pc:spChg chg="mod">
          <ac:chgData name="Reuben Issac Jacob" userId="a26d73c9-1689-41bd-af50-ef825e838770" providerId="ADAL" clId="{F452BC9E-5BE8-4A0B-9F00-66A7219A31DE}" dt="2022-06-29T14:54:55.517" v="3186" actId="1076"/>
          <ac:spMkLst>
            <pc:docMk/>
            <pc:sldMk cId="429378152" sldId="2147470186"/>
            <ac:spMk id="37" creationId="{F6DC337C-0B50-453A-B91C-A37A54A67A24}"/>
          </ac:spMkLst>
        </pc:spChg>
        <pc:spChg chg="mod">
          <ac:chgData name="Reuben Issac Jacob" userId="a26d73c9-1689-41bd-af50-ef825e838770" providerId="ADAL" clId="{F452BC9E-5BE8-4A0B-9F00-66A7219A31DE}" dt="2022-06-29T14:54:55.517" v="3186" actId="1076"/>
          <ac:spMkLst>
            <pc:docMk/>
            <pc:sldMk cId="429378152" sldId="2147470186"/>
            <ac:spMk id="38" creationId="{48BC8BE9-F239-4FD4-B96B-D8AA63943F74}"/>
          </ac:spMkLst>
        </pc:spChg>
        <pc:spChg chg="mod">
          <ac:chgData name="Reuben Issac Jacob" userId="a26d73c9-1689-41bd-af50-ef825e838770" providerId="ADAL" clId="{F452BC9E-5BE8-4A0B-9F00-66A7219A31DE}" dt="2022-06-29T14:54:55.517" v="3186" actId="1076"/>
          <ac:spMkLst>
            <pc:docMk/>
            <pc:sldMk cId="429378152" sldId="2147470186"/>
            <ac:spMk id="39" creationId="{F0CC75D3-C331-480D-995E-3112BDC6824F}"/>
          </ac:spMkLst>
        </pc:spChg>
        <pc:spChg chg="mod">
          <ac:chgData name="Reuben Issac Jacob" userId="a26d73c9-1689-41bd-af50-ef825e838770" providerId="ADAL" clId="{F452BC9E-5BE8-4A0B-9F00-66A7219A31DE}" dt="2022-06-29T14:54:55.517" v="3186" actId="1076"/>
          <ac:spMkLst>
            <pc:docMk/>
            <pc:sldMk cId="429378152" sldId="2147470186"/>
            <ac:spMk id="40" creationId="{8EB72829-36F9-46EE-AE71-C008A2746356}"/>
          </ac:spMkLst>
        </pc:spChg>
        <pc:spChg chg="mod">
          <ac:chgData name="Reuben Issac Jacob" userId="a26d73c9-1689-41bd-af50-ef825e838770" providerId="ADAL" clId="{F452BC9E-5BE8-4A0B-9F00-66A7219A31DE}" dt="2022-06-29T14:54:55.517" v="3186" actId="1076"/>
          <ac:spMkLst>
            <pc:docMk/>
            <pc:sldMk cId="429378152" sldId="2147470186"/>
            <ac:spMk id="41" creationId="{E5DF2BDB-C1B3-4570-8B04-07D61769DFC7}"/>
          </ac:spMkLst>
        </pc:spChg>
        <pc:spChg chg="mod">
          <ac:chgData name="Reuben Issac Jacob" userId="a26d73c9-1689-41bd-af50-ef825e838770" providerId="ADAL" clId="{F452BC9E-5BE8-4A0B-9F00-66A7219A31DE}" dt="2022-06-29T14:54:55.517" v="3186" actId="1076"/>
          <ac:spMkLst>
            <pc:docMk/>
            <pc:sldMk cId="429378152" sldId="2147470186"/>
            <ac:spMk id="42" creationId="{778EA793-F9D8-4F25-8DC6-75E4CD3F21A9}"/>
          </ac:spMkLst>
        </pc:spChg>
        <pc:spChg chg="mod">
          <ac:chgData name="Reuben Issac Jacob" userId="a26d73c9-1689-41bd-af50-ef825e838770" providerId="ADAL" clId="{F452BC9E-5BE8-4A0B-9F00-66A7219A31DE}" dt="2022-06-29T14:54:55.517" v="3186" actId="1076"/>
          <ac:spMkLst>
            <pc:docMk/>
            <pc:sldMk cId="429378152" sldId="2147470186"/>
            <ac:spMk id="43" creationId="{6342B032-EA6C-4977-A4B6-763DBDBE07C1}"/>
          </ac:spMkLst>
        </pc:spChg>
        <pc:spChg chg="mod">
          <ac:chgData name="Reuben Issac Jacob" userId="a26d73c9-1689-41bd-af50-ef825e838770" providerId="ADAL" clId="{F452BC9E-5BE8-4A0B-9F00-66A7219A31DE}" dt="2022-06-29T14:54:55.517" v="3186" actId="1076"/>
          <ac:spMkLst>
            <pc:docMk/>
            <pc:sldMk cId="429378152" sldId="2147470186"/>
            <ac:spMk id="44" creationId="{3EB76548-90AC-487F-A9A4-8427F89C9A39}"/>
          </ac:spMkLst>
        </pc:spChg>
        <pc:spChg chg="mod">
          <ac:chgData name="Reuben Issac Jacob" userId="a26d73c9-1689-41bd-af50-ef825e838770" providerId="ADAL" clId="{F452BC9E-5BE8-4A0B-9F00-66A7219A31DE}" dt="2022-06-29T14:54:55.517" v="3186" actId="1076"/>
          <ac:spMkLst>
            <pc:docMk/>
            <pc:sldMk cId="429378152" sldId="2147470186"/>
            <ac:spMk id="45" creationId="{9025D55B-3F42-4708-8ADB-824C79A24135}"/>
          </ac:spMkLst>
        </pc:spChg>
        <pc:spChg chg="mod">
          <ac:chgData name="Reuben Issac Jacob" userId="a26d73c9-1689-41bd-af50-ef825e838770" providerId="ADAL" clId="{F452BC9E-5BE8-4A0B-9F00-66A7219A31DE}" dt="2022-06-29T14:54:55.517" v="3186" actId="1076"/>
          <ac:spMkLst>
            <pc:docMk/>
            <pc:sldMk cId="429378152" sldId="2147470186"/>
            <ac:spMk id="46" creationId="{C278688A-36E0-4CFA-A590-840B6C8AD020}"/>
          </ac:spMkLst>
        </pc:spChg>
        <pc:spChg chg="mod">
          <ac:chgData name="Reuben Issac Jacob" userId="a26d73c9-1689-41bd-af50-ef825e838770" providerId="ADAL" clId="{F452BC9E-5BE8-4A0B-9F00-66A7219A31DE}" dt="2022-06-29T14:54:55.517" v="3186" actId="1076"/>
          <ac:spMkLst>
            <pc:docMk/>
            <pc:sldMk cId="429378152" sldId="2147470186"/>
            <ac:spMk id="47" creationId="{48678C07-4CC2-4110-9692-FB677D5FD11E}"/>
          </ac:spMkLst>
        </pc:spChg>
        <pc:spChg chg="mod">
          <ac:chgData name="Reuben Issac Jacob" userId="a26d73c9-1689-41bd-af50-ef825e838770" providerId="ADAL" clId="{F452BC9E-5BE8-4A0B-9F00-66A7219A31DE}" dt="2022-06-29T14:54:55.517" v="3186" actId="1076"/>
          <ac:spMkLst>
            <pc:docMk/>
            <pc:sldMk cId="429378152" sldId="2147470186"/>
            <ac:spMk id="48" creationId="{A0476DDF-E6C4-4632-9E27-62F5FD8D5E9E}"/>
          </ac:spMkLst>
        </pc:spChg>
        <pc:spChg chg="mod">
          <ac:chgData name="Reuben Issac Jacob" userId="a26d73c9-1689-41bd-af50-ef825e838770" providerId="ADAL" clId="{F452BC9E-5BE8-4A0B-9F00-66A7219A31DE}" dt="2022-06-29T14:54:55.517" v="3186" actId="1076"/>
          <ac:spMkLst>
            <pc:docMk/>
            <pc:sldMk cId="429378152" sldId="2147470186"/>
            <ac:spMk id="49" creationId="{D81F06D7-A9CD-4FCF-8169-E61D7BDC28AF}"/>
          </ac:spMkLst>
        </pc:spChg>
        <pc:spChg chg="mod">
          <ac:chgData name="Reuben Issac Jacob" userId="a26d73c9-1689-41bd-af50-ef825e838770" providerId="ADAL" clId="{F452BC9E-5BE8-4A0B-9F00-66A7219A31DE}" dt="2022-06-29T14:54:55.517" v="3186" actId="1076"/>
          <ac:spMkLst>
            <pc:docMk/>
            <pc:sldMk cId="429378152" sldId="2147470186"/>
            <ac:spMk id="50" creationId="{3E69BDAF-4336-4CBE-8F21-A9662B74D654}"/>
          </ac:spMkLst>
        </pc:spChg>
        <pc:spChg chg="mod">
          <ac:chgData name="Reuben Issac Jacob" userId="a26d73c9-1689-41bd-af50-ef825e838770" providerId="ADAL" clId="{F452BC9E-5BE8-4A0B-9F00-66A7219A31DE}" dt="2022-06-29T14:54:55.517" v="3186" actId="1076"/>
          <ac:spMkLst>
            <pc:docMk/>
            <pc:sldMk cId="429378152" sldId="2147470186"/>
            <ac:spMk id="51" creationId="{02AF2F6C-8FD7-4BF8-9B24-440BED3FA2C5}"/>
          </ac:spMkLst>
        </pc:spChg>
        <pc:spChg chg="mod">
          <ac:chgData name="Reuben Issac Jacob" userId="a26d73c9-1689-41bd-af50-ef825e838770" providerId="ADAL" clId="{F452BC9E-5BE8-4A0B-9F00-66A7219A31DE}" dt="2022-06-29T14:54:55.517" v="3186" actId="1076"/>
          <ac:spMkLst>
            <pc:docMk/>
            <pc:sldMk cId="429378152" sldId="2147470186"/>
            <ac:spMk id="52" creationId="{A4CBD18F-441A-4C27-8A10-E9BD22CC1271}"/>
          </ac:spMkLst>
        </pc:spChg>
        <pc:spChg chg="mod">
          <ac:chgData name="Reuben Issac Jacob" userId="a26d73c9-1689-41bd-af50-ef825e838770" providerId="ADAL" clId="{F452BC9E-5BE8-4A0B-9F00-66A7219A31DE}" dt="2022-06-29T14:54:55.517" v="3186" actId="1076"/>
          <ac:spMkLst>
            <pc:docMk/>
            <pc:sldMk cId="429378152" sldId="2147470186"/>
            <ac:spMk id="53" creationId="{888A6A2F-D95C-4895-B866-9E7F7C280FCA}"/>
          </ac:spMkLst>
        </pc:spChg>
        <pc:spChg chg="mod topLvl">
          <ac:chgData name="Reuben Issac Jacob" userId="a26d73c9-1689-41bd-af50-ef825e838770" providerId="ADAL" clId="{F452BC9E-5BE8-4A0B-9F00-66A7219A31DE}" dt="2022-06-29T14:54:55.517" v="3186" actId="1076"/>
          <ac:spMkLst>
            <pc:docMk/>
            <pc:sldMk cId="429378152" sldId="2147470186"/>
            <ac:spMk id="54" creationId="{5A893374-30A3-4A22-8A97-5303C96024E6}"/>
          </ac:spMkLst>
        </pc:spChg>
        <pc:spChg chg="mod topLvl">
          <ac:chgData name="Reuben Issac Jacob" userId="a26d73c9-1689-41bd-af50-ef825e838770" providerId="ADAL" clId="{F452BC9E-5BE8-4A0B-9F00-66A7219A31DE}" dt="2022-06-29T14:54:55.517" v="3186" actId="1076"/>
          <ac:spMkLst>
            <pc:docMk/>
            <pc:sldMk cId="429378152" sldId="2147470186"/>
            <ac:spMk id="55" creationId="{81A60990-B7AC-45F5-9C52-DAF2976E07DF}"/>
          </ac:spMkLst>
        </pc:spChg>
        <pc:spChg chg="mod ord">
          <ac:chgData name="Reuben Issac Jacob" userId="a26d73c9-1689-41bd-af50-ef825e838770" providerId="ADAL" clId="{F452BC9E-5BE8-4A0B-9F00-66A7219A31DE}" dt="2022-06-29T05:39:55.267" v="782" actId="1076"/>
          <ac:spMkLst>
            <pc:docMk/>
            <pc:sldMk cId="429378152" sldId="2147470186"/>
            <ac:spMk id="57" creationId="{F47CEA79-2E39-43B6-B1C0-9506905947FC}"/>
          </ac:spMkLst>
        </pc:spChg>
        <pc:spChg chg="mod">
          <ac:chgData name="Reuben Issac Jacob" userId="a26d73c9-1689-41bd-af50-ef825e838770" providerId="ADAL" clId="{F452BC9E-5BE8-4A0B-9F00-66A7219A31DE}" dt="2022-06-29T14:54:55.517" v="3186" actId="1076"/>
          <ac:spMkLst>
            <pc:docMk/>
            <pc:sldMk cId="429378152" sldId="2147470186"/>
            <ac:spMk id="59" creationId="{4D48D050-A1B6-4818-9481-04E0CE45F0B9}"/>
          </ac:spMkLst>
        </pc:spChg>
        <pc:spChg chg="mod">
          <ac:chgData name="Reuben Issac Jacob" userId="a26d73c9-1689-41bd-af50-ef825e838770" providerId="ADAL" clId="{F452BC9E-5BE8-4A0B-9F00-66A7219A31DE}" dt="2022-06-29T14:54:55.517" v="3186" actId="1076"/>
          <ac:spMkLst>
            <pc:docMk/>
            <pc:sldMk cId="429378152" sldId="2147470186"/>
            <ac:spMk id="61" creationId="{725E0EAD-CA8F-4F63-8D29-2E74981C783D}"/>
          </ac:spMkLst>
        </pc:spChg>
        <pc:spChg chg="mod">
          <ac:chgData name="Reuben Issac Jacob" userId="a26d73c9-1689-41bd-af50-ef825e838770" providerId="ADAL" clId="{F452BC9E-5BE8-4A0B-9F00-66A7219A31DE}" dt="2022-06-29T14:54:55.517" v="3186" actId="1076"/>
          <ac:spMkLst>
            <pc:docMk/>
            <pc:sldMk cId="429378152" sldId="2147470186"/>
            <ac:spMk id="62" creationId="{C463E5E5-50F1-40B9-A71E-2BFE02A634E1}"/>
          </ac:spMkLst>
        </pc:spChg>
        <pc:spChg chg="mod">
          <ac:chgData name="Reuben Issac Jacob" userId="a26d73c9-1689-41bd-af50-ef825e838770" providerId="ADAL" clId="{F452BC9E-5BE8-4A0B-9F00-66A7219A31DE}" dt="2022-06-29T14:54:55.517" v="3186" actId="1076"/>
          <ac:spMkLst>
            <pc:docMk/>
            <pc:sldMk cId="429378152" sldId="2147470186"/>
            <ac:spMk id="63" creationId="{BD050DBB-A611-4A6D-9FA9-A158C6D8593D}"/>
          </ac:spMkLst>
        </pc:spChg>
        <pc:spChg chg="mod">
          <ac:chgData name="Reuben Issac Jacob" userId="a26d73c9-1689-41bd-af50-ef825e838770" providerId="ADAL" clId="{F452BC9E-5BE8-4A0B-9F00-66A7219A31DE}" dt="2022-06-29T14:54:55.517" v="3186" actId="1076"/>
          <ac:spMkLst>
            <pc:docMk/>
            <pc:sldMk cId="429378152" sldId="2147470186"/>
            <ac:spMk id="64" creationId="{A1A0B7BF-DADE-4DF8-8F99-40AC97AE575A}"/>
          </ac:spMkLst>
        </pc:spChg>
        <pc:spChg chg="mod">
          <ac:chgData name="Reuben Issac Jacob" userId="a26d73c9-1689-41bd-af50-ef825e838770" providerId="ADAL" clId="{F452BC9E-5BE8-4A0B-9F00-66A7219A31DE}" dt="2022-06-29T14:54:55.517" v="3186" actId="1076"/>
          <ac:spMkLst>
            <pc:docMk/>
            <pc:sldMk cId="429378152" sldId="2147470186"/>
            <ac:spMk id="65" creationId="{4025755C-460D-4271-9D9D-1F38DFCE78FD}"/>
          </ac:spMkLst>
        </pc:spChg>
        <pc:spChg chg="mod">
          <ac:chgData name="Reuben Issac Jacob" userId="a26d73c9-1689-41bd-af50-ef825e838770" providerId="ADAL" clId="{F452BC9E-5BE8-4A0B-9F00-66A7219A31DE}" dt="2022-06-29T14:54:55.517" v="3186" actId="1076"/>
          <ac:spMkLst>
            <pc:docMk/>
            <pc:sldMk cId="429378152" sldId="2147470186"/>
            <ac:spMk id="66" creationId="{A8F35D87-525F-45B3-931B-6C6F7D32ECD5}"/>
          </ac:spMkLst>
        </pc:spChg>
        <pc:spChg chg="mod">
          <ac:chgData name="Reuben Issac Jacob" userId="a26d73c9-1689-41bd-af50-ef825e838770" providerId="ADAL" clId="{F452BC9E-5BE8-4A0B-9F00-66A7219A31DE}" dt="2022-06-29T14:54:55.517" v="3186" actId="1076"/>
          <ac:spMkLst>
            <pc:docMk/>
            <pc:sldMk cId="429378152" sldId="2147470186"/>
            <ac:spMk id="67" creationId="{B225A367-05B1-4C6D-94F6-6031A066ED27}"/>
          </ac:spMkLst>
        </pc:spChg>
        <pc:spChg chg="mod">
          <ac:chgData name="Reuben Issac Jacob" userId="a26d73c9-1689-41bd-af50-ef825e838770" providerId="ADAL" clId="{F452BC9E-5BE8-4A0B-9F00-66A7219A31DE}" dt="2022-06-29T14:54:55.517" v="3186" actId="1076"/>
          <ac:spMkLst>
            <pc:docMk/>
            <pc:sldMk cId="429378152" sldId="2147470186"/>
            <ac:spMk id="74" creationId="{1C0A80AC-0E6B-4122-8F2D-97C11FF90003}"/>
          </ac:spMkLst>
        </pc:spChg>
        <pc:spChg chg="mod">
          <ac:chgData name="Reuben Issac Jacob" userId="a26d73c9-1689-41bd-af50-ef825e838770" providerId="ADAL" clId="{F452BC9E-5BE8-4A0B-9F00-66A7219A31DE}" dt="2022-06-29T14:54:55.517" v="3186" actId="1076"/>
          <ac:spMkLst>
            <pc:docMk/>
            <pc:sldMk cId="429378152" sldId="2147470186"/>
            <ac:spMk id="75" creationId="{17E3BC53-BF33-4BC6-8ABB-9B4D3E097AA8}"/>
          </ac:spMkLst>
        </pc:spChg>
        <pc:spChg chg="mod">
          <ac:chgData name="Reuben Issac Jacob" userId="a26d73c9-1689-41bd-af50-ef825e838770" providerId="ADAL" clId="{F452BC9E-5BE8-4A0B-9F00-66A7219A31DE}" dt="2022-06-29T14:54:55.517" v="3186" actId="1076"/>
          <ac:spMkLst>
            <pc:docMk/>
            <pc:sldMk cId="429378152" sldId="2147470186"/>
            <ac:spMk id="76" creationId="{70352267-66EF-439B-B2BC-E3238DC6C2E7}"/>
          </ac:spMkLst>
        </pc:spChg>
        <pc:spChg chg="mod">
          <ac:chgData name="Reuben Issac Jacob" userId="a26d73c9-1689-41bd-af50-ef825e838770" providerId="ADAL" clId="{F452BC9E-5BE8-4A0B-9F00-66A7219A31DE}" dt="2022-06-29T14:54:55.517" v="3186" actId="1076"/>
          <ac:spMkLst>
            <pc:docMk/>
            <pc:sldMk cId="429378152" sldId="2147470186"/>
            <ac:spMk id="77" creationId="{421B6D89-4E53-4887-A59A-0C1F71F5CD3C}"/>
          </ac:spMkLst>
        </pc:spChg>
        <pc:spChg chg="mod">
          <ac:chgData name="Reuben Issac Jacob" userId="a26d73c9-1689-41bd-af50-ef825e838770" providerId="ADAL" clId="{F452BC9E-5BE8-4A0B-9F00-66A7219A31DE}" dt="2022-06-29T14:54:55.517" v="3186" actId="1076"/>
          <ac:spMkLst>
            <pc:docMk/>
            <pc:sldMk cId="429378152" sldId="2147470186"/>
            <ac:spMk id="78" creationId="{56D041BE-8DE9-422A-8207-4A594D96F4AD}"/>
          </ac:spMkLst>
        </pc:spChg>
        <pc:spChg chg="mod">
          <ac:chgData name="Reuben Issac Jacob" userId="a26d73c9-1689-41bd-af50-ef825e838770" providerId="ADAL" clId="{F452BC9E-5BE8-4A0B-9F00-66A7219A31DE}" dt="2022-06-29T14:54:55.517" v="3186" actId="1076"/>
          <ac:spMkLst>
            <pc:docMk/>
            <pc:sldMk cId="429378152" sldId="2147470186"/>
            <ac:spMk id="79" creationId="{1B9B160B-3B24-4FCB-8692-F2E3800737EE}"/>
          </ac:spMkLst>
        </pc:spChg>
        <pc:spChg chg="mod">
          <ac:chgData name="Reuben Issac Jacob" userId="a26d73c9-1689-41bd-af50-ef825e838770" providerId="ADAL" clId="{F452BC9E-5BE8-4A0B-9F00-66A7219A31DE}" dt="2022-06-29T14:54:55.517" v="3186" actId="1076"/>
          <ac:spMkLst>
            <pc:docMk/>
            <pc:sldMk cId="429378152" sldId="2147470186"/>
            <ac:spMk id="80" creationId="{BBD68869-068E-4477-8A1F-4A9F499B1B30}"/>
          </ac:spMkLst>
        </pc:spChg>
        <pc:spChg chg="mod">
          <ac:chgData name="Reuben Issac Jacob" userId="a26d73c9-1689-41bd-af50-ef825e838770" providerId="ADAL" clId="{F452BC9E-5BE8-4A0B-9F00-66A7219A31DE}" dt="2022-06-29T14:54:55.517" v="3186" actId="1076"/>
          <ac:spMkLst>
            <pc:docMk/>
            <pc:sldMk cId="429378152" sldId="2147470186"/>
            <ac:spMk id="81" creationId="{A665A361-FA8C-48F7-9BB6-A6600D9FAF90}"/>
          </ac:spMkLst>
        </pc:spChg>
        <pc:spChg chg="mod">
          <ac:chgData name="Reuben Issac Jacob" userId="a26d73c9-1689-41bd-af50-ef825e838770" providerId="ADAL" clId="{F452BC9E-5BE8-4A0B-9F00-66A7219A31DE}" dt="2022-06-29T14:54:55.517" v="3186" actId="1076"/>
          <ac:spMkLst>
            <pc:docMk/>
            <pc:sldMk cId="429378152" sldId="2147470186"/>
            <ac:spMk id="82" creationId="{53BCF912-599F-4F7B-9596-92CDE8BBFFA4}"/>
          </ac:spMkLst>
        </pc:spChg>
        <pc:spChg chg="mod">
          <ac:chgData name="Reuben Issac Jacob" userId="a26d73c9-1689-41bd-af50-ef825e838770" providerId="ADAL" clId="{F452BC9E-5BE8-4A0B-9F00-66A7219A31DE}" dt="2022-06-29T14:54:55.517" v="3186" actId="1076"/>
          <ac:spMkLst>
            <pc:docMk/>
            <pc:sldMk cId="429378152" sldId="2147470186"/>
            <ac:spMk id="83" creationId="{DFB584EB-EBBA-410D-A910-23B0FA96893A}"/>
          </ac:spMkLst>
        </pc:spChg>
        <pc:spChg chg="mod">
          <ac:chgData name="Reuben Issac Jacob" userId="a26d73c9-1689-41bd-af50-ef825e838770" providerId="ADAL" clId="{F452BC9E-5BE8-4A0B-9F00-66A7219A31DE}" dt="2022-06-29T14:54:55.517" v="3186" actId="1076"/>
          <ac:spMkLst>
            <pc:docMk/>
            <pc:sldMk cId="429378152" sldId="2147470186"/>
            <ac:spMk id="84" creationId="{F971B62D-2575-4437-847C-DD506838F68D}"/>
          </ac:spMkLst>
        </pc:spChg>
        <pc:spChg chg="mod">
          <ac:chgData name="Reuben Issac Jacob" userId="a26d73c9-1689-41bd-af50-ef825e838770" providerId="ADAL" clId="{F452BC9E-5BE8-4A0B-9F00-66A7219A31DE}" dt="2022-06-29T14:54:55.517" v="3186" actId="1076"/>
          <ac:spMkLst>
            <pc:docMk/>
            <pc:sldMk cId="429378152" sldId="2147470186"/>
            <ac:spMk id="85" creationId="{6FFF415F-EC00-445F-85DB-F409E7D8DAD2}"/>
          </ac:spMkLst>
        </pc:spChg>
        <pc:spChg chg="mod">
          <ac:chgData name="Reuben Issac Jacob" userId="a26d73c9-1689-41bd-af50-ef825e838770" providerId="ADAL" clId="{F452BC9E-5BE8-4A0B-9F00-66A7219A31DE}" dt="2022-06-29T14:54:55.517" v="3186" actId="1076"/>
          <ac:spMkLst>
            <pc:docMk/>
            <pc:sldMk cId="429378152" sldId="2147470186"/>
            <ac:spMk id="86" creationId="{83B0A760-4617-44CF-8ED0-76EF48CC8FFA}"/>
          </ac:spMkLst>
        </pc:spChg>
        <pc:spChg chg="mod">
          <ac:chgData name="Reuben Issac Jacob" userId="a26d73c9-1689-41bd-af50-ef825e838770" providerId="ADAL" clId="{F452BC9E-5BE8-4A0B-9F00-66A7219A31DE}" dt="2022-06-29T14:54:55.517" v="3186" actId="1076"/>
          <ac:spMkLst>
            <pc:docMk/>
            <pc:sldMk cId="429378152" sldId="2147470186"/>
            <ac:spMk id="87" creationId="{A792C1F2-EFE7-4DBA-8C80-E495C16D4A3E}"/>
          </ac:spMkLst>
        </pc:spChg>
        <pc:spChg chg="mod">
          <ac:chgData name="Reuben Issac Jacob" userId="a26d73c9-1689-41bd-af50-ef825e838770" providerId="ADAL" clId="{F452BC9E-5BE8-4A0B-9F00-66A7219A31DE}" dt="2022-06-29T14:54:55.517" v="3186" actId="1076"/>
          <ac:spMkLst>
            <pc:docMk/>
            <pc:sldMk cId="429378152" sldId="2147470186"/>
            <ac:spMk id="88" creationId="{A27CAC16-694D-4918-8D3E-5CED7FE78BC8}"/>
          </ac:spMkLst>
        </pc:spChg>
        <pc:spChg chg="mod">
          <ac:chgData name="Reuben Issac Jacob" userId="a26d73c9-1689-41bd-af50-ef825e838770" providerId="ADAL" clId="{F452BC9E-5BE8-4A0B-9F00-66A7219A31DE}" dt="2022-06-29T14:54:55.517" v="3186" actId="1076"/>
          <ac:spMkLst>
            <pc:docMk/>
            <pc:sldMk cId="429378152" sldId="2147470186"/>
            <ac:spMk id="89" creationId="{90A75BD2-E8F0-4834-AD8F-43B2578EC039}"/>
          </ac:spMkLst>
        </pc:spChg>
        <pc:spChg chg="mod">
          <ac:chgData name="Reuben Issac Jacob" userId="a26d73c9-1689-41bd-af50-ef825e838770" providerId="ADAL" clId="{F452BC9E-5BE8-4A0B-9F00-66A7219A31DE}" dt="2022-06-29T14:54:55.517" v="3186" actId="1076"/>
          <ac:spMkLst>
            <pc:docMk/>
            <pc:sldMk cId="429378152" sldId="2147470186"/>
            <ac:spMk id="90" creationId="{E995AE7F-906C-432B-9934-66E4D2222518}"/>
          </ac:spMkLst>
        </pc:spChg>
        <pc:spChg chg="mod">
          <ac:chgData name="Reuben Issac Jacob" userId="a26d73c9-1689-41bd-af50-ef825e838770" providerId="ADAL" clId="{F452BC9E-5BE8-4A0B-9F00-66A7219A31DE}" dt="2022-06-29T14:54:55.517" v="3186" actId="1076"/>
          <ac:spMkLst>
            <pc:docMk/>
            <pc:sldMk cId="429378152" sldId="2147470186"/>
            <ac:spMk id="96" creationId="{71496416-0E5F-4149-B079-A2936038CF94}"/>
          </ac:spMkLst>
        </pc:spChg>
        <pc:spChg chg="mod">
          <ac:chgData name="Reuben Issac Jacob" userId="a26d73c9-1689-41bd-af50-ef825e838770" providerId="ADAL" clId="{F452BC9E-5BE8-4A0B-9F00-66A7219A31DE}" dt="2022-06-29T14:54:55.517" v="3186" actId="1076"/>
          <ac:spMkLst>
            <pc:docMk/>
            <pc:sldMk cId="429378152" sldId="2147470186"/>
            <ac:spMk id="99" creationId="{E0B666D6-CD0E-4B15-9B8B-45B42A884325}"/>
          </ac:spMkLst>
        </pc:spChg>
        <pc:spChg chg="add del mod ord">
          <ac:chgData name="Reuben Issac Jacob" userId="a26d73c9-1689-41bd-af50-ef825e838770" providerId="ADAL" clId="{F452BC9E-5BE8-4A0B-9F00-66A7219A31DE}" dt="2022-06-29T05:03:46.896" v="426" actId="478"/>
          <ac:spMkLst>
            <pc:docMk/>
            <pc:sldMk cId="429378152" sldId="2147470186"/>
            <ac:spMk id="104" creationId="{0557FD06-01F0-1B28-3302-E5FF7F3A5D99}"/>
          </ac:spMkLst>
        </pc:spChg>
        <pc:spChg chg="add del mod topLvl">
          <ac:chgData name="Reuben Issac Jacob" userId="a26d73c9-1689-41bd-af50-ef825e838770" providerId="ADAL" clId="{F452BC9E-5BE8-4A0B-9F00-66A7219A31DE}" dt="2022-06-29T14:54:36.092" v="3182" actId="478"/>
          <ac:spMkLst>
            <pc:docMk/>
            <pc:sldMk cId="429378152" sldId="2147470186"/>
            <ac:spMk id="105" creationId="{3BCF43A8-07DC-0FC7-B69E-4820C448898E}"/>
          </ac:spMkLst>
        </pc:spChg>
        <pc:spChg chg="add del mod topLvl">
          <ac:chgData name="Reuben Issac Jacob" userId="a26d73c9-1689-41bd-af50-ef825e838770" providerId="ADAL" clId="{F452BC9E-5BE8-4A0B-9F00-66A7219A31DE}" dt="2022-06-29T14:54:40.833" v="3184" actId="478"/>
          <ac:spMkLst>
            <pc:docMk/>
            <pc:sldMk cId="429378152" sldId="2147470186"/>
            <ac:spMk id="106" creationId="{1F84226A-3107-EF53-E687-7369E283DB8A}"/>
          </ac:spMkLst>
        </pc:spChg>
        <pc:spChg chg="del">
          <ac:chgData name="Reuben Issac Jacob" userId="a26d73c9-1689-41bd-af50-ef825e838770" providerId="ADAL" clId="{F452BC9E-5BE8-4A0B-9F00-66A7219A31DE}" dt="2022-06-29T05:03:33.110" v="420" actId="478"/>
          <ac:spMkLst>
            <pc:docMk/>
            <pc:sldMk cId="429378152" sldId="2147470186"/>
            <ac:spMk id="110" creationId="{280DE386-8A8F-4F57-BC63-478B9CB3338A}"/>
          </ac:spMkLst>
        </pc:spChg>
        <pc:spChg chg="del">
          <ac:chgData name="Reuben Issac Jacob" userId="a26d73c9-1689-41bd-af50-ef825e838770" providerId="ADAL" clId="{F452BC9E-5BE8-4A0B-9F00-66A7219A31DE}" dt="2022-06-29T05:03:35.098" v="421" actId="478"/>
          <ac:spMkLst>
            <pc:docMk/>
            <pc:sldMk cId="429378152" sldId="2147470186"/>
            <ac:spMk id="111" creationId="{A6E86592-1BAE-4503-ADE4-F8ECDA8EB580}"/>
          </ac:spMkLst>
        </pc:spChg>
        <pc:spChg chg="mod ord">
          <ac:chgData name="Reuben Issac Jacob" userId="a26d73c9-1689-41bd-af50-ef825e838770" providerId="ADAL" clId="{F452BC9E-5BE8-4A0B-9F00-66A7219A31DE}" dt="2022-06-29T05:12:44.925" v="524" actId="1076"/>
          <ac:spMkLst>
            <pc:docMk/>
            <pc:sldMk cId="429378152" sldId="2147470186"/>
            <ac:spMk id="113" creationId="{DD0E9111-680B-423E-852C-79FA00BE243B}"/>
          </ac:spMkLst>
        </pc:spChg>
        <pc:grpChg chg="add del mod">
          <ac:chgData name="Reuben Issac Jacob" userId="a26d73c9-1689-41bd-af50-ef825e838770" providerId="ADAL" clId="{F452BC9E-5BE8-4A0B-9F00-66A7219A31DE}" dt="2022-06-29T05:07:55.192" v="477" actId="165"/>
          <ac:grpSpMkLst>
            <pc:docMk/>
            <pc:sldMk cId="429378152" sldId="2147470186"/>
            <ac:grpSpMk id="3" creationId="{40ECDA44-B3AF-78DF-3D89-0091EAD59A47}"/>
          </ac:grpSpMkLst>
        </pc:grpChg>
        <pc:grpChg chg="add mod">
          <ac:chgData name="Reuben Issac Jacob" userId="a26d73c9-1689-41bd-af50-ef825e838770" providerId="ADAL" clId="{F452BC9E-5BE8-4A0B-9F00-66A7219A31DE}" dt="2022-06-29T14:54:55.517" v="3186" actId="1076"/>
          <ac:grpSpMkLst>
            <pc:docMk/>
            <pc:sldMk cId="429378152" sldId="2147470186"/>
            <ac:grpSpMk id="4" creationId="{ADB04954-13DA-1454-8239-B34B9FDEA893}"/>
          </ac:grpSpMkLst>
        </pc:grpChg>
        <pc:grpChg chg="add mod topLvl">
          <ac:chgData name="Reuben Issac Jacob" userId="a26d73c9-1689-41bd-af50-ef825e838770" providerId="ADAL" clId="{F452BC9E-5BE8-4A0B-9F00-66A7219A31DE}" dt="2022-06-29T14:54:55.517" v="3186" actId="1076"/>
          <ac:grpSpMkLst>
            <pc:docMk/>
            <pc:sldMk cId="429378152" sldId="2147470186"/>
            <ac:grpSpMk id="5" creationId="{EF30AE22-8B5F-9CD3-0FAD-1CAF7544A938}"/>
          </ac:grpSpMkLst>
        </pc:grpChg>
        <pc:grpChg chg="del">
          <ac:chgData name="Reuben Issac Jacob" userId="a26d73c9-1689-41bd-af50-ef825e838770" providerId="ADAL" clId="{F452BC9E-5BE8-4A0B-9F00-66A7219A31DE}" dt="2022-06-29T05:04:01.507" v="427" actId="165"/>
          <ac:grpSpMkLst>
            <pc:docMk/>
            <pc:sldMk cId="429378152" sldId="2147470186"/>
            <ac:grpSpMk id="6" creationId="{AE82C453-F336-4453-8C87-CB6DB82D4646}"/>
          </ac:grpSpMkLst>
        </pc:grpChg>
        <pc:grpChg chg="del">
          <ac:chgData name="Reuben Issac Jacob" userId="a26d73c9-1689-41bd-af50-ef825e838770" providerId="ADAL" clId="{F452BC9E-5BE8-4A0B-9F00-66A7219A31DE}" dt="2022-06-29T05:04:01.507" v="427" actId="165"/>
          <ac:grpSpMkLst>
            <pc:docMk/>
            <pc:sldMk cId="429378152" sldId="2147470186"/>
            <ac:grpSpMk id="7" creationId="{60EC79D2-59BE-4684-AEE3-8FB3D51CF00F}"/>
          </ac:grpSpMkLst>
        </pc:grpChg>
        <pc:grpChg chg="add mod topLvl">
          <ac:chgData name="Reuben Issac Jacob" userId="a26d73c9-1689-41bd-af50-ef825e838770" providerId="ADAL" clId="{F452BC9E-5BE8-4A0B-9F00-66A7219A31DE}" dt="2022-06-29T14:54:55.517" v="3186" actId="1076"/>
          <ac:grpSpMkLst>
            <pc:docMk/>
            <pc:sldMk cId="429378152" sldId="2147470186"/>
            <ac:grpSpMk id="8" creationId="{2581A84B-7349-955D-7B69-3C19E6615B59}"/>
          </ac:grpSpMkLst>
        </pc:grpChg>
        <pc:grpChg chg="add mod topLvl">
          <ac:chgData name="Reuben Issac Jacob" userId="a26d73c9-1689-41bd-af50-ef825e838770" providerId="ADAL" clId="{F452BC9E-5BE8-4A0B-9F00-66A7219A31DE}" dt="2022-06-29T14:54:55.517" v="3186" actId="1076"/>
          <ac:grpSpMkLst>
            <pc:docMk/>
            <pc:sldMk cId="429378152" sldId="2147470186"/>
            <ac:grpSpMk id="9" creationId="{79ED466E-FF10-525D-EB4E-15008C103383}"/>
          </ac:grpSpMkLst>
        </pc:grpChg>
        <pc:grpChg chg="add del mod">
          <ac:chgData name="Reuben Issac Jacob" userId="a26d73c9-1689-41bd-af50-ef825e838770" providerId="ADAL" clId="{F452BC9E-5BE8-4A0B-9F00-66A7219A31DE}" dt="2022-06-29T05:09:50.885" v="494" actId="165"/>
          <ac:grpSpMkLst>
            <pc:docMk/>
            <pc:sldMk cId="429378152" sldId="2147470186"/>
            <ac:grpSpMk id="11" creationId="{9D24AD05-CE98-95FA-5A85-13E3F6CB63BE}"/>
          </ac:grpSpMkLst>
        </pc:grpChg>
        <pc:grpChg chg="add del mod">
          <ac:chgData name="Reuben Issac Jacob" userId="a26d73c9-1689-41bd-af50-ef825e838770" providerId="ADAL" clId="{F452BC9E-5BE8-4A0B-9F00-66A7219A31DE}" dt="2022-06-29T05:12:21.862" v="519" actId="165"/>
          <ac:grpSpMkLst>
            <pc:docMk/>
            <pc:sldMk cId="429378152" sldId="2147470186"/>
            <ac:grpSpMk id="13" creationId="{69EBD5FD-99B5-D634-2A70-97FA8572FD0C}"/>
          </ac:grpSpMkLst>
        </pc:grpChg>
        <pc:grpChg chg="add del mod">
          <ac:chgData name="Reuben Issac Jacob" userId="a26d73c9-1689-41bd-af50-ef825e838770" providerId="ADAL" clId="{F452BC9E-5BE8-4A0B-9F00-66A7219A31DE}" dt="2022-06-29T14:54:40.833" v="3184" actId="478"/>
          <ac:grpSpMkLst>
            <pc:docMk/>
            <pc:sldMk cId="429378152" sldId="2147470186"/>
            <ac:grpSpMk id="14" creationId="{C89009CE-5AAF-3F45-40B0-7D3F2CF2F75E}"/>
          </ac:grpSpMkLst>
        </pc:grpChg>
        <pc:grpChg chg="add del mod">
          <ac:chgData name="Reuben Issac Jacob" userId="a26d73c9-1689-41bd-af50-ef825e838770" providerId="ADAL" clId="{F452BC9E-5BE8-4A0B-9F00-66A7219A31DE}" dt="2022-06-29T14:54:36.092" v="3182" actId="478"/>
          <ac:grpSpMkLst>
            <pc:docMk/>
            <pc:sldMk cId="429378152" sldId="2147470186"/>
            <ac:grpSpMk id="15" creationId="{734146B0-83BA-E2E2-D750-55F8413C575C}"/>
          </ac:grpSpMkLst>
        </pc:grpChg>
        <pc:grpChg chg="mod topLvl">
          <ac:chgData name="Reuben Issac Jacob" userId="a26d73c9-1689-41bd-af50-ef825e838770" providerId="ADAL" clId="{F452BC9E-5BE8-4A0B-9F00-66A7219A31DE}" dt="2022-06-29T14:54:55.517" v="3186" actId="1076"/>
          <ac:grpSpMkLst>
            <pc:docMk/>
            <pc:sldMk cId="429378152" sldId="2147470186"/>
            <ac:grpSpMk id="34" creationId="{D0477CC8-46EA-4171-9F11-7D55A1AB8FCE}"/>
          </ac:grpSpMkLst>
        </pc:grpChg>
        <pc:grpChg chg="mod">
          <ac:chgData name="Reuben Issac Jacob" userId="a26d73c9-1689-41bd-af50-ef825e838770" providerId="ADAL" clId="{F452BC9E-5BE8-4A0B-9F00-66A7219A31DE}" dt="2022-06-29T14:54:55.517" v="3186" actId="1076"/>
          <ac:grpSpMkLst>
            <pc:docMk/>
            <pc:sldMk cId="429378152" sldId="2147470186"/>
            <ac:grpSpMk id="60" creationId="{6E83A288-0ADD-428D-ADEA-35B2C812D04F}"/>
          </ac:grpSpMkLst>
        </pc:grpChg>
        <pc:grpChg chg="mod">
          <ac:chgData name="Reuben Issac Jacob" userId="a26d73c9-1689-41bd-af50-ef825e838770" providerId="ADAL" clId="{F452BC9E-5BE8-4A0B-9F00-66A7219A31DE}" dt="2022-06-29T14:54:55.517" v="3186" actId="1076"/>
          <ac:grpSpMkLst>
            <pc:docMk/>
            <pc:sldMk cId="429378152" sldId="2147470186"/>
            <ac:grpSpMk id="70" creationId="{EA1C7310-A2A4-46A6-AACE-72D84D6CC998}"/>
          </ac:grpSpMkLst>
        </pc:grpChg>
        <pc:grpChg chg="mod topLvl">
          <ac:chgData name="Reuben Issac Jacob" userId="a26d73c9-1689-41bd-af50-ef825e838770" providerId="ADAL" clId="{F452BC9E-5BE8-4A0B-9F00-66A7219A31DE}" dt="2022-06-29T14:54:55.517" v="3186" actId="1076"/>
          <ac:grpSpMkLst>
            <pc:docMk/>
            <pc:sldMk cId="429378152" sldId="2147470186"/>
            <ac:grpSpMk id="73" creationId="{C688EDBD-E206-4BF0-98FB-164C60CA2CA8}"/>
          </ac:grpSpMkLst>
        </pc:grpChg>
        <pc:grpChg chg="mod">
          <ac:chgData name="Reuben Issac Jacob" userId="a26d73c9-1689-41bd-af50-ef825e838770" providerId="ADAL" clId="{F452BC9E-5BE8-4A0B-9F00-66A7219A31DE}" dt="2022-06-29T14:54:55.517" v="3186" actId="1076"/>
          <ac:grpSpMkLst>
            <pc:docMk/>
            <pc:sldMk cId="429378152" sldId="2147470186"/>
            <ac:grpSpMk id="91" creationId="{BAF41B07-5E82-4BFA-9222-6957875E1404}"/>
          </ac:grpSpMkLst>
        </pc:grpChg>
        <pc:grpChg chg="mod">
          <ac:chgData name="Reuben Issac Jacob" userId="a26d73c9-1689-41bd-af50-ef825e838770" providerId="ADAL" clId="{F452BC9E-5BE8-4A0B-9F00-66A7219A31DE}" dt="2022-06-29T14:54:55.517" v="3186" actId="1076"/>
          <ac:grpSpMkLst>
            <pc:docMk/>
            <pc:sldMk cId="429378152" sldId="2147470186"/>
            <ac:grpSpMk id="94" creationId="{70B4770C-E4C5-405C-BB8F-312328162A53}"/>
          </ac:grpSpMkLst>
        </pc:grpChg>
        <pc:grpChg chg="mod">
          <ac:chgData name="Reuben Issac Jacob" userId="a26d73c9-1689-41bd-af50-ef825e838770" providerId="ADAL" clId="{F452BC9E-5BE8-4A0B-9F00-66A7219A31DE}" dt="2022-06-29T14:54:55.517" v="3186" actId="1076"/>
          <ac:grpSpMkLst>
            <pc:docMk/>
            <pc:sldMk cId="429378152" sldId="2147470186"/>
            <ac:grpSpMk id="97" creationId="{5FA0CB27-F610-4937-8CF1-83C89B4FA8E0}"/>
          </ac:grpSpMkLst>
        </pc:grpChg>
        <pc:grpChg chg="del">
          <ac:chgData name="Reuben Issac Jacob" userId="a26d73c9-1689-41bd-af50-ef825e838770" providerId="ADAL" clId="{F452BC9E-5BE8-4A0B-9F00-66A7219A31DE}" dt="2022-06-29T05:17:58.752" v="612" actId="478"/>
          <ac:grpSpMkLst>
            <pc:docMk/>
            <pc:sldMk cId="429378152" sldId="2147470186"/>
            <ac:grpSpMk id="101" creationId="{3A06299E-EC1B-4676-8EF6-D3ECB5355754}"/>
          </ac:grpSpMkLst>
        </pc:grpChg>
        <pc:picChg chg="mod">
          <ac:chgData name="Reuben Issac Jacob" userId="a26d73c9-1689-41bd-af50-ef825e838770" providerId="ADAL" clId="{F452BC9E-5BE8-4A0B-9F00-66A7219A31DE}" dt="2022-06-29T14:54:55.517" v="3186" actId="1076"/>
          <ac:picMkLst>
            <pc:docMk/>
            <pc:sldMk cId="429378152" sldId="2147470186"/>
            <ac:picMk id="68" creationId="{4D6229FD-096B-4AE8-A64B-E2EFC778AAC0}"/>
          </ac:picMkLst>
        </pc:picChg>
        <pc:picChg chg="mod">
          <ac:chgData name="Reuben Issac Jacob" userId="a26d73c9-1689-41bd-af50-ef825e838770" providerId="ADAL" clId="{F452BC9E-5BE8-4A0B-9F00-66A7219A31DE}" dt="2022-06-29T14:54:55.517" v="3186" actId="1076"/>
          <ac:picMkLst>
            <pc:docMk/>
            <pc:sldMk cId="429378152" sldId="2147470186"/>
            <ac:picMk id="69" creationId="{27A0562B-5D38-4EAC-A44C-020C9B98EF6E}"/>
          </ac:picMkLst>
        </pc:picChg>
        <pc:picChg chg="mod">
          <ac:chgData name="Reuben Issac Jacob" userId="a26d73c9-1689-41bd-af50-ef825e838770" providerId="ADAL" clId="{F452BC9E-5BE8-4A0B-9F00-66A7219A31DE}" dt="2022-06-29T14:54:55.517" v="3186" actId="1076"/>
          <ac:picMkLst>
            <pc:docMk/>
            <pc:sldMk cId="429378152" sldId="2147470186"/>
            <ac:picMk id="71" creationId="{C9BF07A7-93EE-484A-8B95-2A3D9D8688E0}"/>
          </ac:picMkLst>
        </pc:picChg>
        <pc:picChg chg="mod">
          <ac:chgData name="Reuben Issac Jacob" userId="a26d73c9-1689-41bd-af50-ef825e838770" providerId="ADAL" clId="{F452BC9E-5BE8-4A0B-9F00-66A7219A31DE}" dt="2022-06-29T14:54:55.517" v="3186" actId="1076"/>
          <ac:picMkLst>
            <pc:docMk/>
            <pc:sldMk cId="429378152" sldId="2147470186"/>
            <ac:picMk id="72" creationId="{603E2C31-9B92-48F2-9BE0-374F7D585361}"/>
          </ac:picMkLst>
        </pc:picChg>
        <pc:picChg chg="mod">
          <ac:chgData name="Reuben Issac Jacob" userId="a26d73c9-1689-41bd-af50-ef825e838770" providerId="ADAL" clId="{F452BC9E-5BE8-4A0B-9F00-66A7219A31DE}" dt="2022-06-29T14:54:55.517" v="3186" actId="1076"/>
          <ac:picMkLst>
            <pc:docMk/>
            <pc:sldMk cId="429378152" sldId="2147470186"/>
            <ac:picMk id="92" creationId="{872618C3-98FE-4C27-8F83-F29AA07281EA}"/>
          </ac:picMkLst>
        </pc:picChg>
        <pc:picChg chg="mod">
          <ac:chgData name="Reuben Issac Jacob" userId="a26d73c9-1689-41bd-af50-ef825e838770" providerId="ADAL" clId="{F452BC9E-5BE8-4A0B-9F00-66A7219A31DE}" dt="2022-06-29T14:54:55.517" v="3186" actId="1076"/>
          <ac:picMkLst>
            <pc:docMk/>
            <pc:sldMk cId="429378152" sldId="2147470186"/>
            <ac:picMk id="93" creationId="{CAE7AFA5-ED17-4ED1-9D2B-C844483F521A}"/>
          </ac:picMkLst>
        </pc:picChg>
        <pc:picChg chg="mod">
          <ac:chgData name="Reuben Issac Jacob" userId="a26d73c9-1689-41bd-af50-ef825e838770" providerId="ADAL" clId="{F452BC9E-5BE8-4A0B-9F00-66A7219A31DE}" dt="2022-06-29T14:54:55.517" v="3186" actId="1076"/>
          <ac:picMkLst>
            <pc:docMk/>
            <pc:sldMk cId="429378152" sldId="2147470186"/>
            <ac:picMk id="95" creationId="{49CD3E38-C83F-44AA-86AF-4CC2C44E59F4}"/>
          </ac:picMkLst>
        </pc:picChg>
        <pc:picChg chg="mod">
          <ac:chgData name="Reuben Issac Jacob" userId="a26d73c9-1689-41bd-af50-ef825e838770" providerId="ADAL" clId="{F452BC9E-5BE8-4A0B-9F00-66A7219A31DE}" dt="2022-06-29T14:54:55.517" v="3186" actId="1076"/>
          <ac:picMkLst>
            <pc:docMk/>
            <pc:sldMk cId="429378152" sldId="2147470186"/>
            <ac:picMk id="98" creationId="{DA75CA2D-9B28-47F2-A4B7-E516E85A42B0}"/>
          </ac:picMkLst>
        </pc:picChg>
        <pc:picChg chg="del">
          <ac:chgData name="Reuben Issac Jacob" userId="a26d73c9-1689-41bd-af50-ef825e838770" providerId="ADAL" clId="{F452BC9E-5BE8-4A0B-9F00-66A7219A31DE}" dt="2022-06-29T05:17:58.752" v="612" actId="478"/>
          <ac:picMkLst>
            <pc:docMk/>
            <pc:sldMk cId="429378152" sldId="2147470186"/>
            <ac:picMk id="100" creationId="{DCAAA5FD-8595-4934-917E-5AC403B18B0A}"/>
          </ac:picMkLst>
        </pc:picChg>
        <pc:picChg chg="del">
          <ac:chgData name="Reuben Issac Jacob" userId="a26d73c9-1689-41bd-af50-ef825e838770" providerId="ADAL" clId="{F452BC9E-5BE8-4A0B-9F00-66A7219A31DE}" dt="2022-06-29T05:02:48.741" v="382" actId="478"/>
          <ac:picMkLst>
            <pc:docMk/>
            <pc:sldMk cId="429378152" sldId="2147470186"/>
            <ac:picMk id="114" creationId="{53210CCC-FF4F-477A-AE67-E823ECA252C6}"/>
          </ac:picMkLst>
        </pc:picChg>
      </pc:sldChg>
      <pc:sldChg chg="addSp delSp modSp mod modTransition modClrScheme modAnim chgLayout">
        <pc:chgData name="Reuben Issac Jacob" userId="a26d73c9-1689-41bd-af50-ef825e838770" providerId="ADAL" clId="{F452BC9E-5BE8-4A0B-9F00-66A7219A31DE}" dt="2022-06-29T20:51:03.120" v="3903" actId="700"/>
        <pc:sldMkLst>
          <pc:docMk/>
          <pc:sldMk cId="1229434402" sldId="2147470187"/>
        </pc:sldMkLst>
        <pc:spChg chg="add del mod ord">
          <ac:chgData name="Reuben Issac Jacob" userId="a26d73c9-1689-41bd-af50-ef825e838770" providerId="ADAL" clId="{F452BC9E-5BE8-4A0B-9F00-66A7219A31DE}" dt="2022-06-29T20:51:03.120" v="3903" actId="700"/>
          <ac:spMkLst>
            <pc:docMk/>
            <pc:sldMk cId="1229434402" sldId="2147470187"/>
            <ac:spMk id="2" creationId="{EF9E6314-66D0-5B1C-3853-57CB29DDA84A}"/>
          </ac:spMkLst>
        </pc:spChg>
        <pc:spChg chg="del">
          <ac:chgData name="Reuben Issac Jacob" userId="a26d73c9-1689-41bd-af50-ef825e838770" providerId="ADAL" clId="{F452BC9E-5BE8-4A0B-9F00-66A7219A31DE}" dt="2022-06-29T13:44:39.349" v="1960" actId="478"/>
          <ac:spMkLst>
            <pc:docMk/>
            <pc:sldMk cId="1229434402" sldId="2147470187"/>
            <ac:spMk id="4" creationId="{4820D3A8-C50F-8A47-44AC-EFA6FC4FD82B}"/>
          </ac:spMkLst>
        </pc:spChg>
        <pc:spChg chg="mod ord">
          <ac:chgData name="Reuben Issac Jacob" userId="a26d73c9-1689-41bd-af50-ef825e838770" providerId="ADAL" clId="{F452BC9E-5BE8-4A0B-9F00-66A7219A31DE}" dt="2022-06-29T20:51:03.120" v="3903" actId="700"/>
          <ac:spMkLst>
            <pc:docMk/>
            <pc:sldMk cId="1229434402" sldId="2147470187"/>
            <ac:spMk id="5" creationId="{B9B142C6-67F5-ADCB-EC38-0C83CAA5ABD1}"/>
          </ac:spMkLst>
        </pc:spChg>
        <pc:spChg chg="mod ord">
          <ac:chgData name="Reuben Issac Jacob" userId="a26d73c9-1689-41bd-af50-ef825e838770" providerId="ADAL" clId="{F452BC9E-5BE8-4A0B-9F00-66A7219A31DE}" dt="2022-06-29T20:51:03.120" v="3903" actId="700"/>
          <ac:spMkLst>
            <pc:docMk/>
            <pc:sldMk cId="1229434402" sldId="2147470187"/>
            <ac:spMk id="6" creationId="{57B6340A-10FD-7A54-00C3-B2C15D530C66}"/>
          </ac:spMkLst>
        </pc:spChg>
      </pc:sldChg>
      <pc:sldChg chg="delSp modSp mod modAnim">
        <pc:chgData name="Reuben Issac Jacob" userId="a26d73c9-1689-41bd-af50-ef825e838770" providerId="ADAL" clId="{F452BC9E-5BE8-4A0B-9F00-66A7219A31DE}" dt="2022-06-29T20:34:14.454" v="3784"/>
        <pc:sldMkLst>
          <pc:docMk/>
          <pc:sldMk cId="1151731301" sldId="2147470188"/>
        </pc:sldMkLst>
        <pc:spChg chg="mod">
          <ac:chgData name="Reuben Issac Jacob" userId="a26d73c9-1689-41bd-af50-ef825e838770" providerId="ADAL" clId="{F452BC9E-5BE8-4A0B-9F00-66A7219A31DE}" dt="2022-06-29T13:48:08.764" v="2013" actId="552"/>
          <ac:spMkLst>
            <pc:docMk/>
            <pc:sldMk cId="1151731301" sldId="2147470188"/>
            <ac:spMk id="3" creationId="{BA6CAD71-2B13-63B5-1C6F-EA6CF19183F5}"/>
          </ac:spMkLst>
        </pc:spChg>
        <pc:spChg chg="del">
          <ac:chgData name="Reuben Issac Jacob" userId="a26d73c9-1689-41bd-af50-ef825e838770" providerId="ADAL" clId="{F452BC9E-5BE8-4A0B-9F00-66A7219A31DE}" dt="2022-06-29T13:46:57.936" v="1981" actId="478"/>
          <ac:spMkLst>
            <pc:docMk/>
            <pc:sldMk cId="1151731301" sldId="2147470188"/>
            <ac:spMk id="4" creationId="{0E702CEB-6AEE-7796-02EB-06D907211382}"/>
          </ac:spMkLst>
        </pc:spChg>
        <pc:picChg chg="mod">
          <ac:chgData name="Reuben Issac Jacob" userId="a26d73c9-1689-41bd-af50-ef825e838770" providerId="ADAL" clId="{F452BC9E-5BE8-4A0B-9F00-66A7219A31DE}" dt="2022-06-29T13:47:54.338" v="2009" actId="1076"/>
          <ac:picMkLst>
            <pc:docMk/>
            <pc:sldMk cId="1151731301" sldId="2147470188"/>
            <ac:picMk id="5" creationId="{D124D0CE-1E43-203D-A5BD-9ADD54E0BD4F}"/>
          </ac:picMkLst>
        </pc:picChg>
        <pc:picChg chg="mod">
          <ac:chgData name="Reuben Issac Jacob" userId="a26d73c9-1689-41bd-af50-ef825e838770" providerId="ADAL" clId="{F452BC9E-5BE8-4A0B-9F00-66A7219A31DE}" dt="2022-06-29T13:48:13.411" v="2014" actId="14100"/>
          <ac:picMkLst>
            <pc:docMk/>
            <pc:sldMk cId="1151731301" sldId="2147470188"/>
            <ac:picMk id="6" creationId="{C0DE31AE-CD97-012E-F29D-9D8B69DFBE4B}"/>
          </ac:picMkLst>
        </pc:picChg>
      </pc:sldChg>
      <pc:sldChg chg="modSp mod modShow">
        <pc:chgData name="Reuben Issac Jacob" userId="a26d73c9-1689-41bd-af50-ef825e838770" providerId="ADAL" clId="{F452BC9E-5BE8-4A0B-9F00-66A7219A31DE}" dt="2022-06-29T14:36:40.221" v="2769" actId="729"/>
        <pc:sldMkLst>
          <pc:docMk/>
          <pc:sldMk cId="2996763583" sldId="2147470189"/>
        </pc:sldMkLst>
        <pc:picChg chg="mod">
          <ac:chgData name="Reuben Issac Jacob" userId="a26d73c9-1689-41bd-af50-ef825e838770" providerId="ADAL" clId="{F452BC9E-5BE8-4A0B-9F00-66A7219A31DE}" dt="2022-06-29T14:19:13.131" v="2274" actId="14100"/>
          <ac:picMkLst>
            <pc:docMk/>
            <pc:sldMk cId="2996763583" sldId="2147470189"/>
            <ac:picMk id="2050" creationId="{8B489611-6518-AD2A-2DE3-F7FEDDF83EA1}"/>
          </ac:picMkLst>
        </pc:picChg>
      </pc:sldChg>
      <pc:sldChg chg="delSp modSp mod modClrScheme modAnim chgLayout">
        <pc:chgData name="Reuben Issac Jacob" userId="a26d73c9-1689-41bd-af50-ef825e838770" providerId="ADAL" clId="{F452BC9E-5BE8-4A0B-9F00-66A7219A31DE}" dt="2022-06-29T20:42:13.865" v="3868"/>
        <pc:sldMkLst>
          <pc:docMk/>
          <pc:sldMk cId="1679778013" sldId="2147470190"/>
        </pc:sldMkLst>
        <pc:spChg chg="mod ord">
          <ac:chgData name="Reuben Issac Jacob" userId="a26d73c9-1689-41bd-af50-ef825e838770" providerId="ADAL" clId="{F452BC9E-5BE8-4A0B-9F00-66A7219A31DE}" dt="2022-06-29T14:45:00.725" v="2885" actId="700"/>
          <ac:spMkLst>
            <pc:docMk/>
            <pc:sldMk cId="1679778013" sldId="2147470190"/>
            <ac:spMk id="2" creationId="{E75AA307-FFB4-61C0-9625-C40AD7AE3A44}"/>
          </ac:spMkLst>
        </pc:spChg>
        <pc:spChg chg="mod ord">
          <ac:chgData name="Reuben Issac Jacob" userId="a26d73c9-1689-41bd-af50-ef825e838770" providerId="ADAL" clId="{F452BC9E-5BE8-4A0B-9F00-66A7219A31DE}" dt="2022-06-29T14:45:17.410" v="2888" actId="207"/>
          <ac:spMkLst>
            <pc:docMk/>
            <pc:sldMk cId="1679778013" sldId="2147470190"/>
            <ac:spMk id="3" creationId="{5813D571-3500-471D-92AD-1D09387D5B23}"/>
          </ac:spMkLst>
        </pc:spChg>
        <pc:spChg chg="del mod ord">
          <ac:chgData name="Reuben Issac Jacob" userId="a26d73c9-1689-41bd-af50-ef825e838770" providerId="ADAL" clId="{F452BC9E-5BE8-4A0B-9F00-66A7219A31DE}" dt="2022-06-29T14:45:23.445" v="2889" actId="478"/>
          <ac:spMkLst>
            <pc:docMk/>
            <pc:sldMk cId="1679778013" sldId="2147470190"/>
            <ac:spMk id="4" creationId="{D4A8C686-B8F8-246E-A8B0-58598616C6CB}"/>
          </ac:spMkLst>
        </pc:spChg>
      </pc:sldChg>
      <pc:sldChg chg="modSp mod modClrScheme modAnim chgLayout">
        <pc:chgData name="Reuben Issac Jacob" userId="a26d73c9-1689-41bd-af50-ef825e838770" providerId="ADAL" clId="{F452BC9E-5BE8-4A0B-9F00-66A7219A31DE}" dt="2022-06-29T20:41:55.475" v="3864"/>
        <pc:sldMkLst>
          <pc:docMk/>
          <pc:sldMk cId="3558894971" sldId="2147470191"/>
        </pc:sldMkLst>
        <pc:spChg chg="mod ord">
          <ac:chgData name="Reuben Issac Jacob" userId="a26d73c9-1689-41bd-af50-ef825e838770" providerId="ADAL" clId="{F452BC9E-5BE8-4A0B-9F00-66A7219A31DE}" dt="2022-06-29T14:43:36.044" v="2871" actId="700"/>
          <ac:spMkLst>
            <pc:docMk/>
            <pc:sldMk cId="3558894971" sldId="2147470191"/>
            <ac:spMk id="2" creationId="{18BE0E10-DC8B-2E87-115C-16CAB558BB86}"/>
          </ac:spMkLst>
        </pc:spChg>
        <pc:spChg chg="mod ord">
          <ac:chgData name="Reuben Issac Jacob" userId="a26d73c9-1689-41bd-af50-ef825e838770" providerId="ADAL" clId="{F452BC9E-5BE8-4A0B-9F00-66A7219A31DE}" dt="2022-06-29T14:44:50.202" v="2884" actId="12"/>
          <ac:spMkLst>
            <pc:docMk/>
            <pc:sldMk cId="3558894971" sldId="2147470191"/>
            <ac:spMk id="3" creationId="{BA6CAD71-2B13-63B5-1C6F-EA6CF19183F5}"/>
          </ac:spMkLst>
        </pc:spChg>
        <pc:spChg chg="mod ord">
          <ac:chgData name="Reuben Issac Jacob" userId="a26d73c9-1689-41bd-af50-ef825e838770" providerId="ADAL" clId="{F452BC9E-5BE8-4A0B-9F00-66A7219A31DE}" dt="2022-06-29T14:43:36.044" v="2871" actId="700"/>
          <ac:spMkLst>
            <pc:docMk/>
            <pc:sldMk cId="3558894971" sldId="2147470191"/>
            <ac:spMk id="4" creationId="{0E702CEB-6AEE-7796-02EB-06D907211382}"/>
          </ac:spMkLst>
        </pc:spChg>
      </pc:sldChg>
      <pc:sldChg chg="addSp delSp modSp mod modClrScheme modAnim chgLayout">
        <pc:chgData name="Reuben Issac Jacob" userId="a26d73c9-1689-41bd-af50-ef825e838770" providerId="ADAL" clId="{F452BC9E-5BE8-4A0B-9F00-66A7219A31DE}" dt="2022-06-29T20:50:50.769" v="3902" actId="700"/>
        <pc:sldMkLst>
          <pc:docMk/>
          <pc:sldMk cId="4053416595" sldId="2147470192"/>
        </pc:sldMkLst>
        <pc:spChg chg="add del mod ord">
          <ac:chgData name="Reuben Issac Jacob" userId="a26d73c9-1689-41bd-af50-ef825e838770" providerId="ADAL" clId="{F452BC9E-5BE8-4A0B-9F00-66A7219A31DE}" dt="2022-06-29T07:12:24.813" v="1619" actId="700"/>
          <ac:spMkLst>
            <pc:docMk/>
            <pc:sldMk cId="4053416595" sldId="2147470192"/>
            <ac:spMk id="2" creationId="{33B18EB5-A388-9111-4266-E57B4BB4F7DF}"/>
          </ac:spMkLst>
        </pc:spChg>
        <pc:spChg chg="add del mod ord">
          <ac:chgData name="Reuben Issac Jacob" userId="a26d73c9-1689-41bd-af50-ef825e838770" providerId="ADAL" clId="{F452BC9E-5BE8-4A0B-9F00-66A7219A31DE}" dt="2022-06-29T20:50:50.769" v="3902" actId="700"/>
          <ac:spMkLst>
            <pc:docMk/>
            <pc:sldMk cId="4053416595" sldId="2147470192"/>
            <ac:spMk id="3" creationId="{974AE63A-4DA4-26C9-07B6-1E682AF6596C}"/>
          </ac:spMkLst>
        </pc:spChg>
        <pc:spChg chg="mod ord">
          <ac:chgData name="Reuben Issac Jacob" userId="a26d73c9-1689-41bd-af50-ef825e838770" providerId="ADAL" clId="{F452BC9E-5BE8-4A0B-9F00-66A7219A31DE}" dt="2022-06-29T20:50:50.769" v="3902" actId="700"/>
          <ac:spMkLst>
            <pc:docMk/>
            <pc:sldMk cId="4053416595" sldId="2147470192"/>
            <ac:spMk id="4" creationId="{7D170F9C-A2C8-11DC-ADE7-317AF98BAC57}"/>
          </ac:spMkLst>
        </pc:spChg>
        <pc:spChg chg="mod ord">
          <ac:chgData name="Reuben Issac Jacob" userId="a26d73c9-1689-41bd-af50-ef825e838770" providerId="ADAL" clId="{F452BC9E-5BE8-4A0B-9F00-66A7219A31DE}" dt="2022-06-29T20:50:50.769" v="3902" actId="700"/>
          <ac:spMkLst>
            <pc:docMk/>
            <pc:sldMk cId="4053416595" sldId="2147470192"/>
            <ac:spMk id="5" creationId="{C175574A-1954-26D0-99B0-E5002C81FF8C}"/>
          </ac:spMkLst>
        </pc:spChg>
        <pc:spChg chg="add del mod">
          <ac:chgData name="Reuben Issac Jacob" userId="a26d73c9-1689-41bd-af50-ef825e838770" providerId="ADAL" clId="{F452BC9E-5BE8-4A0B-9F00-66A7219A31DE}" dt="2022-06-29T07:12:10.233" v="1617"/>
          <ac:spMkLst>
            <pc:docMk/>
            <pc:sldMk cId="4053416595" sldId="2147470192"/>
            <ac:spMk id="6" creationId="{538CAFAB-E45E-A8E0-77CF-185B84D6E7BF}"/>
          </ac:spMkLst>
        </pc:spChg>
      </pc:sldChg>
      <pc:sldChg chg="addSp delSp modSp mod modClrScheme chgLayout">
        <pc:chgData name="Reuben Issac Jacob" userId="a26d73c9-1689-41bd-af50-ef825e838770" providerId="ADAL" clId="{F452BC9E-5BE8-4A0B-9F00-66A7219A31DE}" dt="2022-06-29T20:49:06.789" v="3899" actId="478"/>
        <pc:sldMkLst>
          <pc:docMk/>
          <pc:sldMk cId="552015189" sldId="2147470193"/>
        </pc:sldMkLst>
        <pc:spChg chg="add mod ord">
          <ac:chgData name="Reuben Issac Jacob" userId="a26d73c9-1689-41bd-af50-ef825e838770" providerId="ADAL" clId="{F452BC9E-5BE8-4A0B-9F00-66A7219A31DE}" dt="2022-06-29T13:40:44.531" v="1914" actId="20577"/>
          <ac:spMkLst>
            <pc:docMk/>
            <pc:sldMk cId="552015189" sldId="2147470193"/>
            <ac:spMk id="2" creationId="{C22D04A3-8CAF-2D42-234C-BF1B1E346D1D}"/>
          </ac:spMkLst>
        </pc:spChg>
        <pc:spChg chg="del">
          <ac:chgData name="Reuben Issac Jacob" userId="a26d73c9-1689-41bd-af50-ef825e838770" providerId="ADAL" clId="{F452BC9E-5BE8-4A0B-9F00-66A7219A31DE}" dt="2022-06-29T13:37:28.035" v="1893" actId="478"/>
          <ac:spMkLst>
            <pc:docMk/>
            <pc:sldMk cId="552015189" sldId="2147470193"/>
            <ac:spMk id="4" creationId="{B067A5A3-8F3D-B34D-ED97-32479D0187B9}"/>
          </ac:spMkLst>
        </pc:spChg>
        <pc:spChg chg="mod">
          <ac:chgData name="Reuben Issac Jacob" userId="a26d73c9-1689-41bd-af50-ef825e838770" providerId="ADAL" clId="{F452BC9E-5BE8-4A0B-9F00-66A7219A31DE}" dt="2022-06-29T13:38:09.253" v="1897"/>
          <ac:spMkLst>
            <pc:docMk/>
            <pc:sldMk cId="552015189" sldId="2147470193"/>
            <ac:spMk id="6" creationId="{CBBBD716-59B0-04A9-75D6-3F6830E708CE}"/>
          </ac:spMkLst>
        </pc:spChg>
        <pc:spChg chg="mod">
          <ac:chgData name="Reuben Issac Jacob" userId="a26d73c9-1689-41bd-af50-ef825e838770" providerId="ADAL" clId="{F452BC9E-5BE8-4A0B-9F00-66A7219A31DE}" dt="2022-06-29T13:38:09.253" v="1897"/>
          <ac:spMkLst>
            <pc:docMk/>
            <pc:sldMk cId="552015189" sldId="2147470193"/>
            <ac:spMk id="7" creationId="{D0E51C58-17DD-9E84-2BF2-495F58CD5E47}"/>
          </ac:spMkLst>
        </pc:spChg>
        <pc:spChg chg="mod">
          <ac:chgData name="Reuben Issac Jacob" userId="a26d73c9-1689-41bd-af50-ef825e838770" providerId="ADAL" clId="{F452BC9E-5BE8-4A0B-9F00-66A7219A31DE}" dt="2022-06-29T13:38:09.253" v="1897"/>
          <ac:spMkLst>
            <pc:docMk/>
            <pc:sldMk cId="552015189" sldId="2147470193"/>
            <ac:spMk id="8" creationId="{7EB062C1-8F55-EBE1-C905-8840A923C1E9}"/>
          </ac:spMkLst>
        </pc:spChg>
        <pc:spChg chg="mod">
          <ac:chgData name="Reuben Issac Jacob" userId="a26d73c9-1689-41bd-af50-ef825e838770" providerId="ADAL" clId="{F452BC9E-5BE8-4A0B-9F00-66A7219A31DE}" dt="2022-06-29T13:38:09.253" v="1897"/>
          <ac:spMkLst>
            <pc:docMk/>
            <pc:sldMk cId="552015189" sldId="2147470193"/>
            <ac:spMk id="9" creationId="{8DAA3B14-13BA-1B79-5357-59AB47FE8FD4}"/>
          </ac:spMkLst>
        </pc:spChg>
        <pc:spChg chg="mod">
          <ac:chgData name="Reuben Issac Jacob" userId="a26d73c9-1689-41bd-af50-ef825e838770" providerId="ADAL" clId="{F452BC9E-5BE8-4A0B-9F00-66A7219A31DE}" dt="2022-06-29T13:38:09.253" v="1897"/>
          <ac:spMkLst>
            <pc:docMk/>
            <pc:sldMk cId="552015189" sldId="2147470193"/>
            <ac:spMk id="10" creationId="{0ECC94E1-5955-8D4D-01DF-8DBAA4F3F3D1}"/>
          </ac:spMkLst>
        </pc:spChg>
        <pc:spChg chg="mod topLvl">
          <ac:chgData name="Reuben Issac Jacob" userId="a26d73c9-1689-41bd-af50-ef825e838770" providerId="ADAL" clId="{F452BC9E-5BE8-4A0B-9F00-66A7219A31DE}" dt="2022-06-29T13:40:17.249" v="1908" actId="165"/>
          <ac:spMkLst>
            <pc:docMk/>
            <pc:sldMk cId="552015189" sldId="2147470193"/>
            <ac:spMk id="12" creationId="{815A8441-08C3-829D-D717-F6A5211F3AAD}"/>
          </ac:spMkLst>
        </pc:spChg>
        <pc:spChg chg="mod topLvl">
          <ac:chgData name="Reuben Issac Jacob" userId="a26d73c9-1689-41bd-af50-ef825e838770" providerId="ADAL" clId="{F452BC9E-5BE8-4A0B-9F00-66A7219A31DE}" dt="2022-06-29T13:42:23.143" v="1932" actId="164"/>
          <ac:spMkLst>
            <pc:docMk/>
            <pc:sldMk cId="552015189" sldId="2147470193"/>
            <ac:spMk id="14" creationId="{3D4D3B58-2274-E588-AACE-7D04C3249930}"/>
          </ac:spMkLst>
        </pc:spChg>
        <pc:spChg chg="mod topLvl">
          <ac:chgData name="Reuben Issac Jacob" userId="a26d73c9-1689-41bd-af50-ef825e838770" providerId="ADAL" clId="{F452BC9E-5BE8-4A0B-9F00-66A7219A31DE}" dt="2022-06-29T13:42:23.143" v="1932" actId="164"/>
          <ac:spMkLst>
            <pc:docMk/>
            <pc:sldMk cId="552015189" sldId="2147470193"/>
            <ac:spMk id="16" creationId="{A79AD41C-F7B5-801F-3254-9BD714138B76}"/>
          </ac:spMkLst>
        </pc:spChg>
        <pc:spChg chg="del mod">
          <ac:chgData name="Reuben Issac Jacob" userId="a26d73c9-1689-41bd-af50-ef825e838770" providerId="ADAL" clId="{F452BC9E-5BE8-4A0B-9F00-66A7219A31DE}" dt="2022-06-29T13:41:05.863" v="1915" actId="478"/>
          <ac:spMkLst>
            <pc:docMk/>
            <pc:sldMk cId="552015189" sldId="2147470193"/>
            <ac:spMk id="22" creationId="{1D5DA97D-F80A-9396-0953-5D5360C4586C}"/>
          </ac:spMkLst>
        </pc:spChg>
        <pc:spChg chg="del mod">
          <ac:chgData name="Reuben Issac Jacob" userId="a26d73c9-1689-41bd-af50-ef825e838770" providerId="ADAL" clId="{F452BC9E-5BE8-4A0B-9F00-66A7219A31DE}" dt="2022-06-29T13:41:05.863" v="1915" actId="478"/>
          <ac:spMkLst>
            <pc:docMk/>
            <pc:sldMk cId="552015189" sldId="2147470193"/>
            <ac:spMk id="23" creationId="{4D3305FE-D77F-41F1-4138-1D0DAFDDA0DE}"/>
          </ac:spMkLst>
        </pc:spChg>
        <pc:spChg chg="del mod">
          <ac:chgData name="Reuben Issac Jacob" userId="a26d73c9-1689-41bd-af50-ef825e838770" providerId="ADAL" clId="{F452BC9E-5BE8-4A0B-9F00-66A7219A31DE}" dt="2022-06-29T13:41:05.863" v="1915" actId="478"/>
          <ac:spMkLst>
            <pc:docMk/>
            <pc:sldMk cId="552015189" sldId="2147470193"/>
            <ac:spMk id="24" creationId="{87C82608-933D-C7BD-15F1-AA00B17FD058}"/>
          </ac:spMkLst>
        </pc:spChg>
        <pc:spChg chg="del mod">
          <ac:chgData name="Reuben Issac Jacob" userId="a26d73c9-1689-41bd-af50-ef825e838770" providerId="ADAL" clId="{F452BC9E-5BE8-4A0B-9F00-66A7219A31DE}" dt="2022-06-29T13:41:05.863" v="1915" actId="478"/>
          <ac:spMkLst>
            <pc:docMk/>
            <pc:sldMk cId="552015189" sldId="2147470193"/>
            <ac:spMk id="25" creationId="{B639946A-159A-E6BC-B22E-8505A4FEF2B0}"/>
          </ac:spMkLst>
        </pc:spChg>
        <pc:spChg chg="del mod">
          <ac:chgData name="Reuben Issac Jacob" userId="a26d73c9-1689-41bd-af50-ef825e838770" providerId="ADAL" clId="{F452BC9E-5BE8-4A0B-9F00-66A7219A31DE}" dt="2022-06-29T13:41:05.863" v="1915" actId="478"/>
          <ac:spMkLst>
            <pc:docMk/>
            <pc:sldMk cId="552015189" sldId="2147470193"/>
            <ac:spMk id="26" creationId="{451BC7E2-4B14-F2E7-C71C-A0BA2CAF7850}"/>
          </ac:spMkLst>
        </pc:spChg>
        <pc:spChg chg="del mod">
          <ac:chgData name="Reuben Issac Jacob" userId="a26d73c9-1689-41bd-af50-ef825e838770" providerId="ADAL" clId="{F452BC9E-5BE8-4A0B-9F00-66A7219A31DE}" dt="2022-06-29T13:41:13.380" v="1916" actId="478"/>
          <ac:spMkLst>
            <pc:docMk/>
            <pc:sldMk cId="552015189" sldId="2147470193"/>
            <ac:spMk id="28" creationId="{841E05B7-40AF-4C4C-DFCF-D13F2ACB3D80}"/>
          </ac:spMkLst>
        </pc:spChg>
        <pc:spChg chg="del mod">
          <ac:chgData name="Reuben Issac Jacob" userId="a26d73c9-1689-41bd-af50-ef825e838770" providerId="ADAL" clId="{F452BC9E-5BE8-4A0B-9F00-66A7219A31DE}" dt="2022-06-29T13:41:13.380" v="1916" actId="478"/>
          <ac:spMkLst>
            <pc:docMk/>
            <pc:sldMk cId="552015189" sldId="2147470193"/>
            <ac:spMk id="29" creationId="{191A7AE4-AAB6-B98E-F128-FC154447F5DF}"/>
          </ac:spMkLst>
        </pc:spChg>
        <pc:spChg chg="del mod">
          <ac:chgData name="Reuben Issac Jacob" userId="a26d73c9-1689-41bd-af50-ef825e838770" providerId="ADAL" clId="{F452BC9E-5BE8-4A0B-9F00-66A7219A31DE}" dt="2022-06-29T13:41:13.380" v="1916" actId="478"/>
          <ac:spMkLst>
            <pc:docMk/>
            <pc:sldMk cId="552015189" sldId="2147470193"/>
            <ac:spMk id="30" creationId="{63B62322-65F6-7569-A6F9-791528547B9A}"/>
          </ac:spMkLst>
        </pc:spChg>
        <pc:spChg chg="del mod">
          <ac:chgData name="Reuben Issac Jacob" userId="a26d73c9-1689-41bd-af50-ef825e838770" providerId="ADAL" clId="{F452BC9E-5BE8-4A0B-9F00-66A7219A31DE}" dt="2022-06-29T13:41:13.380" v="1916" actId="478"/>
          <ac:spMkLst>
            <pc:docMk/>
            <pc:sldMk cId="552015189" sldId="2147470193"/>
            <ac:spMk id="31" creationId="{98345C77-A39D-6EA7-DD1E-204D4F7524F5}"/>
          </ac:spMkLst>
        </pc:spChg>
        <pc:spChg chg="del mod">
          <ac:chgData name="Reuben Issac Jacob" userId="a26d73c9-1689-41bd-af50-ef825e838770" providerId="ADAL" clId="{F452BC9E-5BE8-4A0B-9F00-66A7219A31DE}" dt="2022-06-29T13:41:13.380" v="1916" actId="478"/>
          <ac:spMkLst>
            <pc:docMk/>
            <pc:sldMk cId="552015189" sldId="2147470193"/>
            <ac:spMk id="32" creationId="{2E96C880-CA7F-0D9E-AC7D-C71BD604D09C}"/>
          </ac:spMkLst>
        </pc:spChg>
        <pc:spChg chg="del mod">
          <ac:chgData name="Reuben Issac Jacob" userId="a26d73c9-1689-41bd-af50-ef825e838770" providerId="ADAL" clId="{F452BC9E-5BE8-4A0B-9F00-66A7219A31DE}" dt="2022-06-29T13:41:23.251" v="1918" actId="478"/>
          <ac:spMkLst>
            <pc:docMk/>
            <pc:sldMk cId="552015189" sldId="2147470193"/>
            <ac:spMk id="34" creationId="{E3A3E431-4989-1B60-5FE2-432E45FCC9B6}"/>
          </ac:spMkLst>
        </pc:spChg>
        <pc:spChg chg="del mod">
          <ac:chgData name="Reuben Issac Jacob" userId="a26d73c9-1689-41bd-af50-ef825e838770" providerId="ADAL" clId="{F452BC9E-5BE8-4A0B-9F00-66A7219A31DE}" dt="2022-06-29T13:41:18.438" v="1917" actId="478"/>
          <ac:spMkLst>
            <pc:docMk/>
            <pc:sldMk cId="552015189" sldId="2147470193"/>
            <ac:spMk id="35" creationId="{3C8CDCC9-1734-56CC-C3BB-7038D61468E1}"/>
          </ac:spMkLst>
        </pc:spChg>
        <pc:spChg chg="del mod">
          <ac:chgData name="Reuben Issac Jacob" userId="a26d73c9-1689-41bd-af50-ef825e838770" providerId="ADAL" clId="{F452BC9E-5BE8-4A0B-9F00-66A7219A31DE}" dt="2022-06-29T13:41:18.438" v="1917" actId="478"/>
          <ac:spMkLst>
            <pc:docMk/>
            <pc:sldMk cId="552015189" sldId="2147470193"/>
            <ac:spMk id="36" creationId="{E9CC7F4B-55B6-2A13-F741-7A3D8831E3B2}"/>
          </ac:spMkLst>
        </pc:spChg>
        <pc:spChg chg="del mod">
          <ac:chgData name="Reuben Issac Jacob" userId="a26d73c9-1689-41bd-af50-ef825e838770" providerId="ADAL" clId="{F452BC9E-5BE8-4A0B-9F00-66A7219A31DE}" dt="2022-06-29T13:41:18.438" v="1917" actId="478"/>
          <ac:spMkLst>
            <pc:docMk/>
            <pc:sldMk cId="552015189" sldId="2147470193"/>
            <ac:spMk id="37" creationId="{67F43553-7359-B3C4-38CC-C033E3CE1844}"/>
          </ac:spMkLst>
        </pc:spChg>
        <pc:spChg chg="del mod">
          <ac:chgData name="Reuben Issac Jacob" userId="a26d73c9-1689-41bd-af50-ef825e838770" providerId="ADAL" clId="{F452BC9E-5BE8-4A0B-9F00-66A7219A31DE}" dt="2022-06-29T13:41:18.438" v="1917" actId="478"/>
          <ac:spMkLst>
            <pc:docMk/>
            <pc:sldMk cId="552015189" sldId="2147470193"/>
            <ac:spMk id="38" creationId="{803B96B2-5199-99A4-B086-C1946976C74E}"/>
          </ac:spMkLst>
        </pc:spChg>
        <pc:spChg chg="del mod">
          <ac:chgData name="Reuben Issac Jacob" userId="a26d73c9-1689-41bd-af50-ef825e838770" providerId="ADAL" clId="{F452BC9E-5BE8-4A0B-9F00-66A7219A31DE}" dt="2022-06-29T13:41:30.037" v="1919" actId="478"/>
          <ac:spMkLst>
            <pc:docMk/>
            <pc:sldMk cId="552015189" sldId="2147470193"/>
            <ac:spMk id="40" creationId="{46092A44-B5EF-386F-353E-4A63011FAEC7}"/>
          </ac:spMkLst>
        </pc:spChg>
        <pc:spChg chg="del mod">
          <ac:chgData name="Reuben Issac Jacob" userId="a26d73c9-1689-41bd-af50-ef825e838770" providerId="ADAL" clId="{F452BC9E-5BE8-4A0B-9F00-66A7219A31DE}" dt="2022-06-29T13:41:30.037" v="1919" actId="478"/>
          <ac:spMkLst>
            <pc:docMk/>
            <pc:sldMk cId="552015189" sldId="2147470193"/>
            <ac:spMk id="41" creationId="{9B4D7BB4-E99D-3B2D-6799-DDE8AD70A7D8}"/>
          </ac:spMkLst>
        </pc:spChg>
        <pc:spChg chg="del mod">
          <ac:chgData name="Reuben Issac Jacob" userId="a26d73c9-1689-41bd-af50-ef825e838770" providerId="ADAL" clId="{F452BC9E-5BE8-4A0B-9F00-66A7219A31DE}" dt="2022-06-29T13:41:30.037" v="1919" actId="478"/>
          <ac:spMkLst>
            <pc:docMk/>
            <pc:sldMk cId="552015189" sldId="2147470193"/>
            <ac:spMk id="42" creationId="{D63E6CFA-5A06-B291-80E7-DBDECF0762FD}"/>
          </ac:spMkLst>
        </pc:spChg>
        <pc:spChg chg="del mod">
          <ac:chgData name="Reuben Issac Jacob" userId="a26d73c9-1689-41bd-af50-ef825e838770" providerId="ADAL" clId="{F452BC9E-5BE8-4A0B-9F00-66A7219A31DE}" dt="2022-06-29T13:41:30.037" v="1919" actId="478"/>
          <ac:spMkLst>
            <pc:docMk/>
            <pc:sldMk cId="552015189" sldId="2147470193"/>
            <ac:spMk id="43" creationId="{17ADD6E5-5C22-8CE2-A3EA-00C424BDE80A}"/>
          </ac:spMkLst>
        </pc:spChg>
        <pc:spChg chg="del mod">
          <ac:chgData name="Reuben Issac Jacob" userId="a26d73c9-1689-41bd-af50-ef825e838770" providerId="ADAL" clId="{F452BC9E-5BE8-4A0B-9F00-66A7219A31DE}" dt="2022-06-29T13:41:30.037" v="1919" actId="478"/>
          <ac:spMkLst>
            <pc:docMk/>
            <pc:sldMk cId="552015189" sldId="2147470193"/>
            <ac:spMk id="44" creationId="{00A23C39-97C6-3A3F-A278-D23F667F8226}"/>
          </ac:spMkLst>
        </pc:spChg>
        <pc:spChg chg="mod topLvl">
          <ac:chgData name="Reuben Issac Jacob" userId="a26d73c9-1689-41bd-af50-ef825e838770" providerId="ADAL" clId="{F452BC9E-5BE8-4A0B-9F00-66A7219A31DE}" dt="2022-06-29T13:41:57.462" v="1926" actId="164"/>
          <ac:spMkLst>
            <pc:docMk/>
            <pc:sldMk cId="552015189" sldId="2147470193"/>
            <ac:spMk id="46" creationId="{95936E13-22CD-3CDC-F967-73F1276F1D0C}"/>
          </ac:spMkLst>
        </pc:spChg>
        <pc:spChg chg="mod topLvl">
          <ac:chgData name="Reuben Issac Jacob" userId="a26d73c9-1689-41bd-af50-ef825e838770" providerId="ADAL" clId="{F452BC9E-5BE8-4A0B-9F00-66A7219A31DE}" dt="2022-06-29T13:41:57.462" v="1926" actId="164"/>
          <ac:spMkLst>
            <pc:docMk/>
            <pc:sldMk cId="552015189" sldId="2147470193"/>
            <ac:spMk id="47" creationId="{F1E282E8-90D4-7567-661D-937DD29F33BE}"/>
          </ac:spMkLst>
        </pc:spChg>
        <pc:spChg chg="mod topLvl">
          <ac:chgData name="Reuben Issac Jacob" userId="a26d73c9-1689-41bd-af50-ef825e838770" providerId="ADAL" clId="{F452BC9E-5BE8-4A0B-9F00-66A7219A31DE}" dt="2022-06-29T13:41:57.462" v="1926" actId="164"/>
          <ac:spMkLst>
            <pc:docMk/>
            <pc:sldMk cId="552015189" sldId="2147470193"/>
            <ac:spMk id="48" creationId="{C64A910A-7AE3-91A9-9A23-E4785083D4D2}"/>
          </ac:spMkLst>
        </pc:spChg>
        <pc:spChg chg="mod topLvl">
          <ac:chgData name="Reuben Issac Jacob" userId="a26d73c9-1689-41bd-af50-ef825e838770" providerId="ADAL" clId="{F452BC9E-5BE8-4A0B-9F00-66A7219A31DE}" dt="2022-06-29T13:41:57.462" v="1926" actId="164"/>
          <ac:spMkLst>
            <pc:docMk/>
            <pc:sldMk cId="552015189" sldId="2147470193"/>
            <ac:spMk id="49" creationId="{04F8DD3C-1107-7B15-F62B-E23F72B3C2C3}"/>
          </ac:spMkLst>
        </pc:spChg>
        <pc:spChg chg="mod topLvl">
          <ac:chgData name="Reuben Issac Jacob" userId="a26d73c9-1689-41bd-af50-ef825e838770" providerId="ADAL" clId="{F452BC9E-5BE8-4A0B-9F00-66A7219A31DE}" dt="2022-06-29T13:41:57.462" v="1926" actId="164"/>
          <ac:spMkLst>
            <pc:docMk/>
            <pc:sldMk cId="552015189" sldId="2147470193"/>
            <ac:spMk id="50" creationId="{6D84C0D8-628B-56FD-D7F6-F1EA2BCE02D2}"/>
          </ac:spMkLst>
        </pc:spChg>
        <pc:grpChg chg="add mod">
          <ac:chgData name="Reuben Issac Jacob" userId="a26d73c9-1689-41bd-af50-ef825e838770" providerId="ADAL" clId="{F452BC9E-5BE8-4A0B-9F00-66A7219A31DE}" dt="2022-06-29T13:42:23.143" v="1932" actId="164"/>
          <ac:grpSpMkLst>
            <pc:docMk/>
            <pc:sldMk cId="552015189" sldId="2147470193"/>
            <ac:grpSpMk id="3" creationId="{14C2A914-5227-0AB8-809A-AE2AF8754696}"/>
          </ac:grpSpMkLst>
        </pc:grpChg>
        <pc:grpChg chg="add mod">
          <ac:chgData name="Reuben Issac Jacob" userId="a26d73c9-1689-41bd-af50-ef825e838770" providerId="ADAL" clId="{F452BC9E-5BE8-4A0B-9F00-66A7219A31DE}" dt="2022-06-29T20:48:30.014" v="3896" actId="1076"/>
          <ac:grpSpMkLst>
            <pc:docMk/>
            <pc:sldMk cId="552015189" sldId="2147470193"/>
            <ac:grpSpMk id="5" creationId="{8ABE18EA-14F2-1F31-C05D-13E1CD8F6F90}"/>
          </ac:grpSpMkLst>
        </pc:grpChg>
        <pc:grpChg chg="add del mod">
          <ac:chgData name="Reuben Issac Jacob" userId="a26d73c9-1689-41bd-af50-ef825e838770" providerId="ADAL" clId="{F452BC9E-5BE8-4A0B-9F00-66A7219A31DE}" dt="2022-06-29T13:40:17.249" v="1908" actId="165"/>
          <ac:grpSpMkLst>
            <pc:docMk/>
            <pc:sldMk cId="552015189" sldId="2147470193"/>
            <ac:grpSpMk id="11" creationId="{048D3CBE-4480-E787-2DE4-F3E1D61F106D}"/>
          </ac:grpSpMkLst>
        </pc:grpChg>
        <pc:grpChg chg="del mod topLvl">
          <ac:chgData name="Reuben Issac Jacob" userId="a26d73c9-1689-41bd-af50-ef825e838770" providerId="ADAL" clId="{F452BC9E-5BE8-4A0B-9F00-66A7219A31DE}" dt="2022-06-29T13:41:48.968" v="1923" actId="165"/>
          <ac:grpSpMkLst>
            <pc:docMk/>
            <pc:sldMk cId="552015189" sldId="2147470193"/>
            <ac:grpSpMk id="13" creationId="{DD0B1BFB-C0A4-0E72-971D-FF1EC88D0904}"/>
          </ac:grpSpMkLst>
        </pc:grpChg>
        <pc:grpChg chg="del mod topLvl">
          <ac:chgData name="Reuben Issac Jacob" userId="a26d73c9-1689-41bd-af50-ef825e838770" providerId="ADAL" clId="{F452BC9E-5BE8-4A0B-9F00-66A7219A31DE}" dt="2022-06-29T13:41:49.238" v="1924" actId="165"/>
          <ac:grpSpMkLst>
            <pc:docMk/>
            <pc:sldMk cId="552015189" sldId="2147470193"/>
            <ac:grpSpMk id="15" creationId="{50E5D5FD-BCF9-A55C-2692-CFC813AFC987}"/>
          </ac:grpSpMkLst>
        </pc:grpChg>
        <pc:grpChg chg="del mod">
          <ac:chgData name="Reuben Issac Jacob" userId="a26d73c9-1689-41bd-af50-ef825e838770" providerId="ADAL" clId="{F452BC9E-5BE8-4A0B-9F00-66A7219A31DE}" dt="2022-06-29T13:41:30.037" v="1919" actId="478"/>
          <ac:grpSpMkLst>
            <pc:docMk/>
            <pc:sldMk cId="552015189" sldId="2147470193"/>
            <ac:grpSpMk id="17" creationId="{4FDBE318-A00A-EBA4-D8B9-7B61E38D5971}"/>
          </ac:grpSpMkLst>
        </pc:grpChg>
        <pc:grpChg chg="del mod">
          <ac:chgData name="Reuben Issac Jacob" userId="a26d73c9-1689-41bd-af50-ef825e838770" providerId="ADAL" clId="{F452BC9E-5BE8-4A0B-9F00-66A7219A31DE}" dt="2022-06-29T13:41:18.438" v="1917" actId="478"/>
          <ac:grpSpMkLst>
            <pc:docMk/>
            <pc:sldMk cId="552015189" sldId="2147470193"/>
            <ac:grpSpMk id="18" creationId="{5F87AB26-64FF-8C7B-95EA-B3B387C69BE9}"/>
          </ac:grpSpMkLst>
        </pc:grpChg>
        <pc:grpChg chg="del mod">
          <ac:chgData name="Reuben Issac Jacob" userId="a26d73c9-1689-41bd-af50-ef825e838770" providerId="ADAL" clId="{F452BC9E-5BE8-4A0B-9F00-66A7219A31DE}" dt="2022-06-29T13:41:13.380" v="1916" actId="478"/>
          <ac:grpSpMkLst>
            <pc:docMk/>
            <pc:sldMk cId="552015189" sldId="2147470193"/>
            <ac:grpSpMk id="19" creationId="{C1828762-0B6E-80AC-F109-A25A015786B0}"/>
          </ac:grpSpMkLst>
        </pc:grpChg>
        <pc:grpChg chg="del mod">
          <ac:chgData name="Reuben Issac Jacob" userId="a26d73c9-1689-41bd-af50-ef825e838770" providerId="ADAL" clId="{F452BC9E-5BE8-4A0B-9F00-66A7219A31DE}" dt="2022-06-29T13:41:05.863" v="1915" actId="478"/>
          <ac:grpSpMkLst>
            <pc:docMk/>
            <pc:sldMk cId="552015189" sldId="2147470193"/>
            <ac:grpSpMk id="20" creationId="{A974DD8F-D07B-3424-DE00-18CFDF06E823}"/>
          </ac:grpSpMkLst>
        </pc:grpChg>
        <pc:grpChg chg="del mod">
          <ac:chgData name="Reuben Issac Jacob" userId="a26d73c9-1689-41bd-af50-ef825e838770" providerId="ADAL" clId="{F452BC9E-5BE8-4A0B-9F00-66A7219A31DE}" dt="2022-06-29T13:41:05.863" v="1915" actId="478"/>
          <ac:grpSpMkLst>
            <pc:docMk/>
            <pc:sldMk cId="552015189" sldId="2147470193"/>
            <ac:grpSpMk id="21" creationId="{D2A44F18-5B01-97F7-2011-4B2BB8AC027E}"/>
          </ac:grpSpMkLst>
        </pc:grpChg>
        <pc:grpChg chg="del mod">
          <ac:chgData name="Reuben Issac Jacob" userId="a26d73c9-1689-41bd-af50-ef825e838770" providerId="ADAL" clId="{F452BC9E-5BE8-4A0B-9F00-66A7219A31DE}" dt="2022-06-29T13:41:13.380" v="1916" actId="478"/>
          <ac:grpSpMkLst>
            <pc:docMk/>
            <pc:sldMk cId="552015189" sldId="2147470193"/>
            <ac:grpSpMk id="27" creationId="{1229C652-FC6D-E8ED-2D4D-F3015E36C23C}"/>
          </ac:grpSpMkLst>
        </pc:grpChg>
        <pc:grpChg chg="del mod">
          <ac:chgData name="Reuben Issac Jacob" userId="a26d73c9-1689-41bd-af50-ef825e838770" providerId="ADAL" clId="{F452BC9E-5BE8-4A0B-9F00-66A7219A31DE}" dt="2022-06-29T13:41:18.438" v="1917" actId="478"/>
          <ac:grpSpMkLst>
            <pc:docMk/>
            <pc:sldMk cId="552015189" sldId="2147470193"/>
            <ac:grpSpMk id="33" creationId="{162C5A78-5BDC-E893-3E45-D1B0A44A73B7}"/>
          </ac:grpSpMkLst>
        </pc:grpChg>
        <pc:grpChg chg="del mod">
          <ac:chgData name="Reuben Issac Jacob" userId="a26d73c9-1689-41bd-af50-ef825e838770" providerId="ADAL" clId="{F452BC9E-5BE8-4A0B-9F00-66A7219A31DE}" dt="2022-06-29T13:41:30.037" v="1919" actId="478"/>
          <ac:grpSpMkLst>
            <pc:docMk/>
            <pc:sldMk cId="552015189" sldId="2147470193"/>
            <ac:grpSpMk id="39" creationId="{AD27C6C9-F772-2AF4-425D-4A158B8E9D77}"/>
          </ac:grpSpMkLst>
        </pc:grpChg>
        <pc:grpChg chg="del mod topLvl">
          <ac:chgData name="Reuben Issac Jacob" userId="a26d73c9-1689-41bd-af50-ef825e838770" providerId="ADAL" clId="{F452BC9E-5BE8-4A0B-9F00-66A7219A31DE}" dt="2022-06-29T13:41:49.532" v="1925" actId="165"/>
          <ac:grpSpMkLst>
            <pc:docMk/>
            <pc:sldMk cId="552015189" sldId="2147470193"/>
            <ac:grpSpMk id="45" creationId="{7C345E7F-1DD5-68D1-9B01-1C5AAFDB2A64}"/>
          </ac:grpSpMkLst>
        </pc:grpChg>
        <pc:grpChg chg="add mod">
          <ac:chgData name="Reuben Issac Jacob" userId="a26d73c9-1689-41bd-af50-ef825e838770" providerId="ADAL" clId="{F452BC9E-5BE8-4A0B-9F00-66A7219A31DE}" dt="2022-06-29T13:42:27.864" v="1933" actId="14100"/>
          <ac:grpSpMkLst>
            <pc:docMk/>
            <pc:sldMk cId="552015189" sldId="2147470193"/>
            <ac:grpSpMk id="51" creationId="{CCC9A7A3-C592-5A4A-3D05-53D40CC846BD}"/>
          </ac:grpSpMkLst>
        </pc:grpChg>
        <pc:picChg chg="add del mod">
          <ac:chgData name="Reuben Issac Jacob" userId="a26d73c9-1689-41bd-af50-ef825e838770" providerId="ADAL" clId="{F452BC9E-5BE8-4A0B-9F00-66A7219A31DE}" dt="2022-06-29T20:49:06.789" v="3899" actId="478"/>
          <ac:picMkLst>
            <pc:docMk/>
            <pc:sldMk cId="552015189" sldId="2147470193"/>
            <ac:picMk id="53" creationId="{7854C800-628E-4E47-233A-A27DDA948C16}"/>
          </ac:picMkLst>
        </pc:picChg>
        <pc:picChg chg="mod">
          <ac:chgData name="Reuben Issac Jacob" userId="a26d73c9-1689-41bd-af50-ef825e838770" providerId="ADAL" clId="{F452BC9E-5BE8-4A0B-9F00-66A7219A31DE}" dt="2022-06-29T13:42:05.949" v="1929" actId="1076"/>
          <ac:picMkLst>
            <pc:docMk/>
            <pc:sldMk cId="552015189" sldId="2147470193"/>
            <ac:picMk id="3074" creationId="{88A3CC3E-81F3-3231-AF42-3D93FEC9843D}"/>
          </ac:picMkLst>
        </pc:picChg>
      </pc:sldChg>
      <pc:sldChg chg="addSp delSp modSp mod modClrScheme modAnim chgLayout">
        <pc:chgData name="Reuben Issac Jacob" userId="a26d73c9-1689-41bd-af50-ef825e838770" providerId="ADAL" clId="{F452BC9E-5BE8-4A0B-9F00-66A7219A31DE}" dt="2022-06-29T20:47:36.724" v="3889" actId="478"/>
        <pc:sldMkLst>
          <pc:docMk/>
          <pc:sldMk cId="3560447759" sldId="2147470194"/>
        </pc:sldMkLst>
        <pc:spChg chg="add del mod ord">
          <ac:chgData name="Reuben Issac Jacob" userId="a26d73c9-1689-41bd-af50-ef825e838770" providerId="ADAL" clId="{F452BC9E-5BE8-4A0B-9F00-66A7219A31DE}" dt="2022-06-29T20:47:36.724" v="3889" actId="478"/>
          <ac:spMkLst>
            <pc:docMk/>
            <pc:sldMk cId="3560447759" sldId="2147470194"/>
            <ac:spMk id="2" creationId="{F4463408-A0AE-782E-ACFD-A13E4859085B}"/>
          </ac:spMkLst>
        </pc:spChg>
        <pc:spChg chg="mod ord">
          <ac:chgData name="Reuben Issac Jacob" userId="a26d73c9-1689-41bd-af50-ef825e838770" providerId="ADAL" clId="{F452BC9E-5BE8-4A0B-9F00-66A7219A31DE}" dt="2022-06-29T14:37:40.371" v="2794" actId="700"/>
          <ac:spMkLst>
            <pc:docMk/>
            <pc:sldMk cId="3560447759" sldId="2147470194"/>
            <ac:spMk id="3" creationId="{BDFE8C56-AB2A-7CB3-3257-F7CAF3AE4EE1}"/>
          </ac:spMkLst>
        </pc:spChg>
        <pc:spChg chg="mod ord">
          <ac:chgData name="Reuben Issac Jacob" userId="a26d73c9-1689-41bd-af50-ef825e838770" providerId="ADAL" clId="{F452BC9E-5BE8-4A0B-9F00-66A7219A31DE}" dt="2022-06-29T14:37:44.073" v="2795" actId="12"/>
          <ac:spMkLst>
            <pc:docMk/>
            <pc:sldMk cId="3560447759" sldId="2147470194"/>
            <ac:spMk id="4" creationId="{C6785D96-EE53-D965-8B1D-805001832EA6}"/>
          </ac:spMkLst>
        </pc:spChg>
        <pc:spChg chg="add del mod ord">
          <ac:chgData name="Reuben Issac Jacob" userId="a26d73c9-1689-41bd-af50-ef825e838770" providerId="ADAL" clId="{F452BC9E-5BE8-4A0B-9F00-66A7219A31DE}" dt="2022-06-29T14:38:36.808" v="2806" actId="478"/>
          <ac:spMkLst>
            <pc:docMk/>
            <pc:sldMk cId="3560447759" sldId="2147470194"/>
            <ac:spMk id="6" creationId="{A45A26D3-D836-8B92-6AE7-11C0CEDD4026}"/>
          </ac:spMkLst>
        </pc:spChg>
        <pc:spChg chg="add mod ord">
          <ac:chgData name="Reuben Issac Jacob" userId="a26d73c9-1689-41bd-af50-ef825e838770" providerId="ADAL" clId="{F452BC9E-5BE8-4A0B-9F00-66A7219A31DE}" dt="2022-06-29T14:38:47.462" v="2809" actId="164"/>
          <ac:spMkLst>
            <pc:docMk/>
            <pc:sldMk cId="3560447759" sldId="2147470194"/>
            <ac:spMk id="7" creationId="{7AE707B4-70D9-64A6-2E1E-CBF6DEB8F691}"/>
          </ac:spMkLst>
        </pc:spChg>
        <pc:spChg chg="add del mod">
          <ac:chgData name="Reuben Issac Jacob" userId="a26d73c9-1689-41bd-af50-ef825e838770" providerId="ADAL" clId="{F452BC9E-5BE8-4A0B-9F00-66A7219A31DE}" dt="2022-06-29T14:42:25.050" v="2856" actId="21"/>
          <ac:spMkLst>
            <pc:docMk/>
            <pc:sldMk cId="3560447759" sldId="2147470194"/>
            <ac:spMk id="9" creationId="{6EB086B9-C366-E5E8-3D7E-65EB382564D8}"/>
          </ac:spMkLst>
        </pc:spChg>
        <pc:grpChg chg="add mod">
          <ac:chgData name="Reuben Issac Jacob" userId="a26d73c9-1689-41bd-af50-ef825e838770" providerId="ADAL" clId="{F452BC9E-5BE8-4A0B-9F00-66A7219A31DE}" dt="2022-06-29T14:38:55.468" v="2810" actId="1076"/>
          <ac:grpSpMkLst>
            <pc:docMk/>
            <pc:sldMk cId="3560447759" sldId="2147470194"/>
            <ac:grpSpMk id="8" creationId="{7D177B98-994E-0B67-3624-108822EEBCEE}"/>
          </ac:grpSpMkLst>
        </pc:grpChg>
        <pc:picChg chg="mod">
          <ac:chgData name="Reuben Issac Jacob" userId="a26d73c9-1689-41bd-af50-ef825e838770" providerId="ADAL" clId="{F452BC9E-5BE8-4A0B-9F00-66A7219A31DE}" dt="2022-06-29T14:38:47.462" v="2809" actId="164"/>
          <ac:picMkLst>
            <pc:docMk/>
            <pc:sldMk cId="3560447759" sldId="2147470194"/>
            <ac:picMk id="5" creationId="{7696C01F-D89E-7D38-CE5F-280EA43A48E3}"/>
          </ac:picMkLst>
        </pc:picChg>
      </pc:sldChg>
      <pc:sldChg chg="addSp delSp modSp mod modClrScheme modAnim chgLayout">
        <pc:chgData name="Reuben Issac Jacob" userId="a26d73c9-1689-41bd-af50-ef825e838770" providerId="ADAL" clId="{F452BC9E-5BE8-4A0B-9F00-66A7219A31DE}" dt="2022-06-29T20:51:23.707" v="3905" actId="700"/>
        <pc:sldMkLst>
          <pc:docMk/>
          <pc:sldMk cId="318262416" sldId="2147470195"/>
        </pc:sldMkLst>
        <pc:spChg chg="mod ord">
          <ac:chgData name="Reuben Issac Jacob" userId="a26d73c9-1689-41bd-af50-ef825e838770" providerId="ADAL" clId="{F452BC9E-5BE8-4A0B-9F00-66A7219A31DE}" dt="2022-06-29T20:51:23.707" v="3905" actId="700"/>
          <ac:spMkLst>
            <pc:docMk/>
            <pc:sldMk cId="318262416" sldId="2147470195"/>
            <ac:spMk id="2" creationId="{09AC2A37-E26A-DF43-C84B-ABD4C9F8AB63}"/>
          </ac:spMkLst>
        </pc:spChg>
        <pc:spChg chg="mod ord">
          <ac:chgData name="Reuben Issac Jacob" userId="a26d73c9-1689-41bd-af50-ef825e838770" providerId="ADAL" clId="{F452BC9E-5BE8-4A0B-9F00-66A7219A31DE}" dt="2022-06-29T20:51:23.707" v="3905" actId="700"/>
          <ac:spMkLst>
            <pc:docMk/>
            <pc:sldMk cId="318262416" sldId="2147470195"/>
            <ac:spMk id="3" creationId="{B1C8A069-9C01-21A4-E7AA-DED5194B3827}"/>
          </ac:spMkLst>
        </pc:spChg>
        <pc:spChg chg="del mod ord">
          <ac:chgData name="Reuben Issac Jacob" userId="a26d73c9-1689-41bd-af50-ef825e838770" providerId="ADAL" clId="{F452BC9E-5BE8-4A0B-9F00-66A7219A31DE}" dt="2022-06-29T14:41:02.776" v="2830" actId="478"/>
          <ac:spMkLst>
            <pc:docMk/>
            <pc:sldMk cId="318262416" sldId="2147470195"/>
            <ac:spMk id="4" creationId="{BBF37884-53C6-637C-3B80-48FFFD8F6240}"/>
          </ac:spMkLst>
        </pc:spChg>
        <pc:spChg chg="add del mod ord">
          <ac:chgData name="Reuben Issac Jacob" userId="a26d73c9-1689-41bd-af50-ef825e838770" providerId="ADAL" clId="{F452BC9E-5BE8-4A0B-9F00-66A7219A31DE}" dt="2022-06-29T20:51:23.707" v="3905" actId="700"/>
          <ac:spMkLst>
            <pc:docMk/>
            <pc:sldMk cId="318262416" sldId="2147470195"/>
            <ac:spMk id="5" creationId="{4322E432-5190-5693-F943-72EA0ABCF4EB}"/>
          </ac:spMkLst>
        </pc:spChg>
      </pc:sldChg>
      <pc:sldChg chg="addSp delSp modSp mod modClrScheme modAnim chgLayout">
        <pc:chgData name="Reuben Issac Jacob" userId="a26d73c9-1689-41bd-af50-ef825e838770" providerId="ADAL" clId="{F452BC9E-5BE8-4A0B-9F00-66A7219A31DE}" dt="2022-06-29T20:41:36.704" v="3860"/>
        <pc:sldMkLst>
          <pc:docMk/>
          <pc:sldMk cId="108184244" sldId="2147470196"/>
        </pc:sldMkLst>
        <pc:spChg chg="mod ord">
          <ac:chgData name="Reuben Issac Jacob" userId="a26d73c9-1689-41bd-af50-ef825e838770" providerId="ADAL" clId="{F452BC9E-5BE8-4A0B-9F00-66A7219A31DE}" dt="2022-06-29T14:41:54.105" v="2849" actId="700"/>
          <ac:spMkLst>
            <pc:docMk/>
            <pc:sldMk cId="108184244" sldId="2147470196"/>
            <ac:spMk id="2" creationId="{5555C0C9-F02B-6F0C-626E-167F030CB2DA}"/>
          </ac:spMkLst>
        </pc:spChg>
        <pc:spChg chg="del mod ord">
          <ac:chgData name="Reuben Issac Jacob" userId="a26d73c9-1689-41bd-af50-ef825e838770" providerId="ADAL" clId="{F452BC9E-5BE8-4A0B-9F00-66A7219A31DE}" dt="2022-06-29T14:41:42.616" v="2847" actId="478"/>
          <ac:spMkLst>
            <pc:docMk/>
            <pc:sldMk cId="108184244" sldId="2147470196"/>
            <ac:spMk id="3" creationId="{2D043E4E-C251-B224-6F10-A88EDB8289D9}"/>
          </ac:spMkLst>
        </pc:spChg>
        <pc:spChg chg="del">
          <ac:chgData name="Reuben Issac Jacob" userId="a26d73c9-1689-41bd-af50-ef825e838770" providerId="ADAL" clId="{F452BC9E-5BE8-4A0B-9F00-66A7219A31DE}" dt="2022-06-29T14:41:10.747" v="2831" actId="478"/>
          <ac:spMkLst>
            <pc:docMk/>
            <pc:sldMk cId="108184244" sldId="2147470196"/>
            <ac:spMk id="4" creationId="{9D15E9B8-6B96-D3BD-A02E-06766F56FCE8}"/>
          </ac:spMkLst>
        </pc:spChg>
        <pc:spChg chg="add mod ord">
          <ac:chgData name="Reuben Issac Jacob" userId="a26d73c9-1689-41bd-af50-ef825e838770" providerId="ADAL" clId="{F452BC9E-5BE8-4A0B-9F00-66A7219A31DE}" dt="2022-06-29T14:42:09.442" v="2854" actId="404"/>
          <ac:spMkLst>
            <pc:docMk/>
            <pc:sldMk cId="108184244" sldId="2147470196"/>
            <ac:spMk id="6" creationId="{1FD1BC29-4904-AAF9-26C9-CFCA34E1A49B}"/>
          </ac:spMkLst>
        </pc:spChg>
        <pc:spChg chg="add mod ord">
          <ac:chgData name="Reuben Issac Jacob" userId="a26d73c9-1689-41bd-af50-ef825e838770" providerId="ADAL" clId="{F452BC9E-5BE8-4A0B-9F00-66A7219A31DE}" dt="2022-06-29T14:43:07.286" v="2866" actId="164"/>
          <ac:spMkLst>
            <pc:docMk/>
            <pc:sldMk cId="108184244" sldId="2147470196"/>
            <ac:spMk id="7" creationId="{7FD3E181-08F6-673C-C643-CBFF673A3ACF}"/>
          </ac:spMkLst>
        </pc:spChg>
        <pc:grpChg chg="add mod">
          <ac:chgData name="Reuben Issac Jacob" userId="a26d73c9-1689-41bd-af50-ef825e838770" providerId="ADAL" clId="{F452BC9E-5BE8-4A0B-9F00-66A7219A31DE}" dt="2022-06-29T14:43:07.286" v="2866" actId="164"/>
          <ac:grpSpMkLst>
            <pc:docMk/>
            <pc:sldMk cId="108184244" sldId="2147470196"/>
            <ac:grpSpMk id="8" creationId="{9BA6749D-F2E6-8C8A-8C14-784059D49D1A}"/>
          </ac:grpSpMkLst>
        </pc:grpChg>
        <pc:picChg chg="mod">
          <ac:chgData name="Reuben Issac Jacob" userId="a26d73c9-1689-41bd-af50-ef825e838770" providerId="ADAL" clId="{F452BC9E-5BE8-4A0B-9F00-66A7219A31DE}" dt="2022-06-29T14:43:07.286" v="2866" actId="164"/>
          <ac:picMkLst>
            <pc:docMk/>
            <pc:sldMk cId="108184244" sldId="2147470196"/>
            <ac:picMk id="5" creationId="{0D46B0FE-57F4-C9C0-2521-451FE7E33DF5}"/>
          </ac:picMkLst>
        </pc:picChg>
      </pc:sldChg>
      <pc:sldChg chg="modSp del mod modClrScheme chgLayout">
        <pc:chgData name="Reuben Issac Jacob" userId="a26d73c9-1689-41bd-af50-ef825e838770" providerId="ADAL" clId="{F452BC9E-5BE8-4A0B-9F00-66A7219A31DE}" dt="2022-06-29T07:11:27.180" v="1611" actId="47"/>
        <pc:sldMkLst>
          <pc:docMk/>
          <pc:sldMk cId="1305034510" sldId="2147470201"/>
        </pc:sldMkLst>
        <pc:spChg chg="mod ord">
          <ac:chgData name="Reuben Issac Jacob" userId="a26d73c9-1689-41bd-af50-ef825e838770" providerId="ADAL" clId="{F452BC9E-5BE8-4A0B-9F00-66A7219A31DE}" dt="2022-06-29T07:01:12.618" v="1437" actId="700"/>
          <ac:spMkLst>
            <pc:docMk/>
            <pc:sldMk cId="1305034510" sldId="2147470201"/>
            <ac:spMk id="3" creationId="{1D006154-4293-4869-B84F-DCE0CD70BB54}"/>
          </ac:spMkLst>
        </pc:spChg>
      </pc:sldChg>
      <pc:sldChg chg="addSp delSp modSp add mod modAnim">
        <pc:chgData name="Reuben Issac Jacob" userId="a26d73c9-1689-41bd-af50-ef825e838770" providerId="ADAL" clId="{F452BC9E-5BE8-4A0B-9F00-66A7219A31DE}" dt="2022-06-29T20:16:20.234" v="3605"/>
        <pc:sldMkLst>
          <pc:docMk/>
          <pc:sldMk cId="389114252" sldId="2147470202"/>
        </pc:sldMkLst>
        <pc:spChg chg="add del">
          <ac:chgData name="Reuben Issac Jacob" userId="a26d73c9-1689-41bd-af50-ef825e838770" providerId="ADAL" clId="{F452BC9E-5BE8-4A0B-9F00-66A7219A31DE}" dt="2022-06-29T06:31:08.766" v="1136" actId="478"/>
          <ac:spMkLst>
            <pc:docMk/>
            <pc:sldMk cId="389114252" sldId="2147470202"/>
            <ac:spMk id="2" creationId="{BC54CA8E-E7C0-EFEF-8DFF-309F2E629E4D}"/>
          </ac:spMkLst>
        </pc:spChg>
        <pc:spChg chg="del mod topLvl">
          <ac:chgData name="Reuben Issac Jacob" userId="a26d73c9-1689-41bd-af50-ef825e838770" providerId="ADAL" clId="{F452BC9E-5BE8-4A0B-9F00-66A7219A31DE}" dt="2022-06-29T05:45:59.194" v="868" actId="478"/>
          <ac:spMkLst>
            <pc:docMk/>
            <pc:sldMk cId="389114252" sldId="2147470202"/>
            <ac:spMk id="7" creationId="{A8FE70D0-0A4D-39C2-8AD5-A12C79F7A976}"/>
          </ac:spMkLst>
        </pc:spChg>
        <pc:spChg chg="del mod topLvl">
          <ac:chgData name="Reuben Issac Jacob" userId="a26d73c9-1689-41bd-af50-ef825e838770" providerId="ADAL" clId="{F452BC9E-5BE8-4A0B-9F00-66A7219A31DE}" dt="2022-06-29T05:45:58.126" v="867" actId="478"/>
          <ac:spMkLst>
            <pc:docMk/>
            <pc:sldMk cId="389114252" sldId="2147470202"/>
            <ac:spMk id="8" creationId="{E94C299B-FF28-0B39-D1CD-F0189ABDC420}"/>
          </ac:spMkLst>
        </pc:spChg>
        <pc:spChg chg="del mod topLvl">
          <ac:chgData name="Reuben Issac Jacob" userId="a26d73c9-1689-41bd-af50-ef825e838770" providerId="ADAL" clId="{F452BC9E-5BE8-4A0B-9F00-66A7219A31DE}" dt="2022-06-29T05:45:58.126" v="867" actId="478"/>
          <ac:spMkLst>
            <pc:docMk/>
            <pc:sldMk cId="389114252" sldId="2147470202"/>
            <ac:spMk id="10" creationId="{B04A1973-E30E-5007-E05F-F9E067B2DA8B}"/>
          </ac:spMkLst>
        </pc:spChg>
        <pc:spChg chg="del mod topLvl">
          <ac:chgData name="Reuben Issac Jacob" userId="a26d73c9-1689-41bd-af50-ef825e838770" providerId="ADAL" clId="{F452BC9E-5BE8-4A0B-9F00-66A7219A31DE}" dt="2022-06-29T06:37:44.158" v="1182" actId="478"/>
          <ac:spMkLst>
            <pc:docMk/>
            <pc:sldMk cId="389114252" sldId="2147470202"/>
            <ac:spMk id="11" creationId="{8E4D355A-DB44-04B0-D350-E62F295C2931}"/>
          </ac:spMkLst>
        </pc:spChg>
        <pc:spChg chg="del mod topLvl">
          <ac:chgData name="Reuben Issac Jacob" userId="a26d73c9-1689-41bd-af50-ef825e838770" providerId="ADAL" clId="{F452BC9E-5BE8-4A0B-9F00-66A7219A31DE}" dt="2022-06-29T05:46:07.257" v="872" actId="478"/>
          <ac:spMkLst>
            <pc:docMk/>
            <pc:sldMk cId="389114252" sldId="2147470202"/>
            <ac:spMk id="12" creationId="{E281287D-EF4A-531C-CDB6-89B934025565}"/>
          </ac:spMkLst>
        </pc:spChg>
        <pc:spChg chg="mod topLvl">
          <ac:chgData name="Reuben Issac Jacob" userId="a26d73c9-1689-41bd-af50-ef825e838770" providerId="ADAL" clId="{F452BC9E-5BE8-4A0B-9F00-66A7219A31DE}" dt="2022-06-29T06:53:55.929" v="1352" actId="1076"/>
          <ac:spMkLst>
            <pc:docMk/>
            <pc:sldMk cId="389114252" sldId="2147470202"/>
            <ac:spMk id="13" creationId="{8F686C88-146D-935A-BAFA-9D7847E9BFB0}"/>
          </ac:spMkLst>
        </pc:spChg>
        <pc:spChg chg="mod topLvl">
          <ac:chgData name="Reuben Issac Jacob" userId="a26d73c9-1689-41bd-af50-ef825e838770" providerId="ADAL" clId="{F452BC9E-5BE8-4A0B-9F00-66A7219A31DE}" dt="2022-06-29T06:53:55.929" v="1352" actId="1076"/>
          <ac:spMkLst>
            <pc:docMk/>
            <pc:sldMk cId="389114252" sldId="2147470202"/>
            <ac:spMk id="14" creationId="{500A5DEE-F527-FCDD-2F62-85714D9DD5CD}"/>
          </ac:spMkLst>
        </pc:spChg>
        <pc:spChg chg="mod topLvl">
          <ac:chgData name="Reuben Issac Jacob" userId="a26d73c9-1689-41bd-af50-ef825e838770" providerId="ADAL" clId="{F452BC9E-5BE8-4A0B-9F00-66A7219A31DE}" dt="2022-06-29T06:53:55.929" v="1352" actId="1076"/>
          <ac:spMkLst>
            <pc:docMk/>
            <pc:sldMk cId="389114252" sldId="2147470202"/>
            <ac:spMk id="15" creationId="{52F59C6B-1EC3-FE51-A039-066474D84289}"/>
          </ac:spMkLst>
        </pc:spChg>
        <pc:spChg chg="mod topLvl">
          <ac:chgData name="Reuben Issac Jacob" userId="a26d73c9-1689-41bd-af50-ef825e838770" providerId="ADAL" clId="{F452BC9E-5BE8-4A0B-9F00-66A7219A31DE}" dt="2022-06-29T06:53:55.929" v="1352" actId="1076"/>
          <ac:spMkLst>
            <pc:docMk/>
            <pc:sldMk cId="389114252" sldId="2147470202"/>
            <ac:spMk id="16" creationId="{4E3284C5-8266-6D31-56BD-9DE4EB2E8D83}"/>
          </ac:spMkLst>
        </pc:spChg>
        <pc:spChg chg="mod topLvl">
          <ac:chgData name="Reuben Issac Jacob" userId="a26d73c9-1689-41bd-af50-ef825e838770" providerId="ADAL" clId="{F452BC9E-5BE8-4A0B-9F00-66A7219A31DE}" dt="2022-06-29T06:53:55.929" v="1352" actId="1076"/>
          <ac:spMkLst>
            <pc:docMk/>
            <pc:sldMk cId="389114252" sldId="2147470202"/>
            <ac:spMk id="17" creationId="{D358D9C7-0E10-E1CF-CFFF-035198C9BD6F}"/>
          </ac:spMkLst>
        </pc:spChg>
        <pc:spChg chg="mod topLvl">
          <ac:chgData name="Reuben Issac Jacob" userId="a26d73c9-1689-41bd-af50-ef825e838770" providerId="ADAL" clId="{F452BC9E-5BE8-4A0B-9F00-66A7219A31DE}" dt="2022-06-29T06:53:55.929" v="1352" actId="1076"/>
          <ac:spMkLst>
            <pc:docMk/>
            <pc:sldMk cId="389114252" sldId="2147470202"/>
            <ac:spMk id="18" creationId="{4C39E986-08E1-D117-9700-701FD0A372A8}"/>
          </ac:spMkLst>
        </pc:spChg>
        <pc:spChg chg="mod topLvl">
          <ac:chgData name="Reuben Issac Jacob" userId="a26d73c9-1689-41bd-af50-ef825e838770" providerId="ADAL" clId="{F452BC9E-5BE8-4A0B-9F00-66A7219A31DE}" dt="2022-06-29T06:53:55.929" v="1352" actId="1076"/>
          <ac:spMkLst>
            <pc:docMk/>
            <pc:sldMk cId="389114252" sldId="2147470202"/>
            <ac:spMk id="19" creationId="{7319EFBD-F907-27D0-8DFA-8B08CAB1C501}"/>
          </ac:spMkLst>
        </pc:spChg>
        <pc:spChg chg="mod topLvl">
          <ac:chgData name="Reuben Issac Jacob" userId="a26d73c9-1689-41bd-af50-ef825e838770" providerId="ADAL" clId="{F452BC9E-5BE8-4A0B-9F00-66A7219A31DE}" dt="2022-06-29T06:53:55.929" v="1352" actId="1076"/>
          <ac:spMkLst>
            <pc:docMk/>
            <pc:sldMk cId="389114252" sldId="2147470202"/>
            <ac:spMk id="20" creationId="{BC7DC7F7-56FF-4F9D-39DA-8B5A891C2E18}"/>
          </ac:spMkLst>
        </pc:spChg>
        <pc:spChg chg="mod topLvl">
          <ac:chgData name="Reuben Issac Jacob" userId="a26d73c9-1689-41bd-af50-ef825e838770" providerId="ADAL" clId="{F452BC9E-5BE8-4A0B-9F00-66A7219A31DE}" dt="2022-06-29T06:53:55.929" v="1352" actId="1076"/>
          <ac:spMkLst>
            <pc:docMk/>
            <pc:sldMk cId="389114252" sldId="2147470202"/>
            <ac:spMk id="21" creationId="{6F1D5076-89DC-7F85-EA1A-3E613111E1EB}"/>
          </ac:spMkLst>
        </pc:spChg>
        <pc:spChg chg="mod topLvl">
          <ac:chgData name="Reuben Issac Jacob" userId="a26d73c9-1689-41bd-af50-ef825e838770" providerId="ADAL" clId="{F452BC9E-5BE8-4A0B-9F00-66A7219A31DE}" dt="2022-06-29T06:53:55.929" v="1352" actId="1076"/>
          <ac:spMkLst>
            <pc:docMk/>
            <pc:sldMk cId="389114252" sldId="2147470202"/>
            <ac:spMk id="22" creationId="{E325B769-F486-6220-2066-B431ED29F6E2}"/>
          </ac:spMkLst>
        </pc:spChg>
        <pc:spChg chg="mod topLvl">
          <ac:chgData name="Reuben Issac Jacob" userId="a26d73c9-1689-41bd-af50-ef825e838770" providerId="ADAL" clId="{F452BC9E-5BE8-4A0B-9F00-66A7219A31DE}" dt="2022-06-29T06:53:55.929" v="1352" actId="1076"/>
          <ac:spMkLst>
            <pc:docMk/>
            <pc:sldMk cId="389114252" sldId="2147470202"/>
            <ac:spMk id="23" creationId="{FFDF1F8F-36C8-40EF-FEF8-76247C6F775B}"/>
          </ac:spMkLst>
        </pc:spChg>
        <pc:spChg chg="mod topLvl">
          <ac:chgData name="Reuben Issac Jacob" userId="a26d73c9-1689-41bd-af50-ef825e838770" providerId="ADAL" clId="{F452BC9E-5BE8-4A0B-9F00-66A7219A31DE}" dt="2022-06-29T06:53:55.929" v="1352" actId="1076"/>
          <ac:spMkLst>
            <pc:docMk/>
            <pc:sldMk cId="389114252" sldId="2147470202"/>
            <ac:spMk id="24" creationId="{8C1AA67B-876F-8499-96BA-772290446FE7}"/>
          </ac:spMkLst>
        </pc:spChg>
        <pc:spChg chg="mod topLvl">
          <ac:chgData name="Reuben Issac Jacob" userId="a26d73c9-1689-41bd-af50-ef825e838770" providerId="ADAL" clId="{F452BC9E-5BE8-4A0B-9F00-66A7219A31DE}" dt="2022-06-29T06:53:55.929" v="1352" actId="1076"/>
          <ac:spMkLst>
            <pc:docMk/>
            <pc:sldMk cId="389114252" sldId="2147470202"/>
            <ac:spMk id="25" creationId="{EEE1F2F7-1F60-6226-12A8-8A0B495B8C39}"/>
          </ac:spMkLst>
        </pc:spChg>
        <pc:spChg chg="mod topLvl">
          <ac:chgData name="Reuben Issac Jacob" userId="a26d73c9-1689-41bd-af50-ef825e838770" providerId="ADAL" clId="{F452BC9E-5BE8-4A0B-9F00-66A7219A31DE}" dt="2022-06-29T06:53:55.929" v="1352" actId="1076"/>
          <ac:spMkLst>
            <pc:docMk/>
            <pc:sldMk cId="389114252" sldId="2147470202"/>
            <ac:spMk id="26" creationId="{51A114D1-0941-B1EB-6C42-FE0D257855BA}"/>
          </ac:spMkLst>
        </pc:spChg>
        <pc:spChg chg="mod topLvl">
          <ac:chgData name="Reuben Issac Jacob" userId="a26d73c9-1689-41bd-af50-ef825e838770" providerId="ADAL" clId="{F452BC9E-5BE8-4A0B-9F00-66A7219A31DE}" dt="2022-06-29T20:16:04.225" v="3599" actId="164"/>
          <ac:spMkLst>
            <pc:docMk/>
            <pc:sldMk cId="389114252" sldId="2147470202"/>
            <ac:spMk id="27" creationId="{B5E06022-540C-D6AB-E52E-A0321C2D4F20}"/>
          </ac:spMkLst>
        </pc:spChg>
        <pc:spChg chg="del mod topLvl">
          <ac:chgData name="Reuben Issac Jacob" userId="a26d73c9-1689-41bd-af50-ef825e838770" providerId="ADAL" clId="{F452BC9E-5BE8-4A0B-9F00-66A7219A31DE}" dt="2022-06-29T05:46:09.178" v="873" actId="478"/>
          <ac:spMkLst>
            <pc:docMk/>
            <pc:sldMk cId="389114252" sldId="2147470202"/>
            <ac:spMk id="28" creationId="{ADF2E18B-C566-7F18-56C7-A64F8DFB9E9B}"/>
          </ac:spMkLst>
        </pc:spChg>
        <pc:spChg chg="mod topLvl">
          <ac:chgData name="Reuben Issac Jacob" userId="a26d73c9-1689-41bd-af50-ef825e838770" providerId="ADAL" clId="{F452BC9E-5BE8-4A0B-9F00-66A7219A31DE}" dt="2022-06-29T06:53:55.929" v="1352" actId="1076"/>
          <ac:spMkLst>
            <pc:docMk/>
            <pc:sldMk cId="389114252" sldId="2147470202"/>
            <ac:spMk id="29" creationId="{56F44386-68C4-48F1-6BC8-AE6771375848}"/>
          </ac:spMkLst>
        </pc:spChg>
        <pc:spChg chg="add del mod topLvl">
          <ac:chgData name="Reuben Issac Jacob" userId="a26d73c9-1689-41bd-af50-ef825e838770" providerId="ADAL" clId="{F452BC9E-5BE8-4A0B-9F00-66A7219A31DE}" dt="2022-06-29T06:37:18.484" v="1176" actId="478"/>
          <ac:spMkLst>
            <pc:docMk/>
            <pc:sldMk cId="389114252" sldId="2147470202"/>
            <ac:spMk id="32" creationId="{6E5AE356-12D3-00DF-88E6-0D9F66173308}"/>
          </ac:spMkLst>
        </pc:spChg>
        <pc:spChg chg="mod topLvl">
          <ac:chgData name="Reuben Issac Jacob" userId="a26d73c9-1689-41bd-af50-ef825e838770" providerId="ADAL" clId="{F452BC9E-5BE8-4A0B-9F00-66A7219A31DE}" dt="2022-06-29T20:16:04.225" v="3599" actId="164"/>
          <ac:spMkLst>
            <pc:docMk/>
            <pc:sldMk cId="389114252" sldId="2147470202"/>
            <ac:spMk id="34" creationId="{1FA1DE02-BD45-5BC0-90C0-841B980B8194}"/>
          </ac:spMkLst>
        </pc:spChg>
        <pc:spChg chg="mod">
          <ac:chgData name="Reuben Issac Jacob" userId="a26d73c9-1689-41bd-af50-ef825e838770" providerId="ADAL" clId="{F452BC9E-5BE8-4A0B-9F00-66A7219A31DE}" dt="2022-06-29T06:53:55.929" v="1352" actId="1076"/>
          <ac:spMkLst>
            <pc:docMk/>
            <pc:sldMk cId="389114252" sldId="2147470202"/>
            <ac:spMk id="36" creationId="{56690972-E191-A767-1C53-2C15178006CC}"/>
          </ac:spMkLst>
        </pc:spChg>
        <pc:spChg chg="mod">
          <ac:chgData name="Reuben Issac Jacob" userId="a26d73c9-1689-41bd-af50-ef825e838770" providerId="ADAL" clId="{F452BC9E-5BE8-4A0B-9F00-66A7219A31DE}" dt="2022-06-29T06:53:55.929" v="1352" actId="1076"/>
          <ac:spMkLst>
            <pc:docMk/>
            <pc:sldMk cId="389114252" sldId="2147470202"/>
            <ac:spMk id="37" creationId="{56698A17-4778-1D17-A6D8-C1ADD770F731}"/>
          </ac:spMkLst>
        </pc:spChg>
        <pc:spChg chg="mod">
          <ac:chgData name="Reuben Issac Jacob" userId="a26d73c9-1689-41bd-af50-ef825e838770" providerId="ADAL" clId="{F452BC9E-5BE8-4A0B-9F00-66A7219A31DE}" dt="2022-06-29T06:53:55.929" v="1352" actId="1076"/>
          <ac:spMkLst>
            <pc:docMk/>
            <pc:sldMk cId="389114252" sldId="2147470202"/>
            <ac:spMk id="38" creationId="{CA430950-C887-C68D-7197-C82E41519E7D}"/>
          </ac:spMkLst>
        </pc:spChg>
        <pc:spChg chg="mod">
          <ac:chgData name="Reuben Issac Jacob" userId="a26d73c9-1689-41bd-af50-ef825e838770" providerId="ADAL" clId="{F452BC9E-5BE8-4A0B-9F00-66A7219A31DE}" dt="2022-06-29T06:53:55.929" v="1352" actId="1076"/>
          <ac:spMkLst>
            <pc:docMk/>
            <pc:sldMk cId="389114252" sldId="2147470202"/>
            <ac:spMk id="39" creationId="{B90D83E0-54DA-C036-358B-1E10D7CF97AA}"/>
          </ac:spMkLst>
        </pc:spChg>
        <pc:spChg chg="mod">
          <ac:chgData name="Reuben Issac Jacob" userId="a26d73c9-1689-41bd-af50-ef825e838770" providerId="ADAL" clId="{F452BC9E-5BE8-4A0B-9F00-66A7219A31DE}" dt="2022-06-29T06:53:55.929" v="1352" actId="1076"/>
          <ac:spMkLst>
            <pc:docMk/>
            <pc:sldMk cId="389114252" sldId="2147470202"/>
            <ac:spMk id="40" creationId="{27DDAC85-3A14-482A-03DF-C1307BCA572E}"/>
          </ac:spMkLst>
        </pc:spChg>
        <pc:spChg chg="mod">
          <ac:chgData name="Reuben Issac Jacob" userId="a26d73c9-1689-41bd-af50-ef825e838770" providerId="ADAL" clId="{F452BC9E-5BE8-4A0B-9F00-66A7219A31DE}" dt="2022-06-29T06:53:55.929" v="1352" actId="1076"/>
          <ac:spMkLst>
            <pc:docMk/>
            <pc:sldMk cId="389114252" sldId="2147470202"/>
            <ac:spMk id="41" creationId="{EB8C80C4-254E-4D9D-CBA9-F18CDFD4F688}"/>
          </ac:spMkLst>
        </pc:spChg>
        <pc:spChg chg="mod">
          <ac:chgData name="Reuben Issac Jacob" userId="a26d73c9-1689-41bd-af50-ef825e838770" providerId="ADAL" clId="{F452BC9E-5BE8-4A0B-9F00-66A7219A31DE}" dt="2022-06-29T06:53:55.929" v="1352" actId="1076"/>
          <ac:spMkLst>
            <pc:docMk/>
            <pc:sldMk cId="389114252" sldId="2147470202"/>
            <ac:spMk id="42" creationId="{D4EA2F28-82AB-A6C2-FD64-338F6DB88B4A}"/>
          </ac:spMkLst>
        </pc:spChg>
        <pc:spChg chg="mod">
          <ac:chgData name="Reuben Issac Jacob" userId="a26d73c9-1689-41bd-af50-ef825e838770" providerId="ADAL" clId="{F452BC9E-5BE8-4A0B-9F00-66A7219A31DE}" dt="2022-06-29T06:53:55.929" v="1352" actId="1076"/>
          <ac:spMkLst>
            <pc:docMk/>
            <pc:sldMk cId="389114252" sldId="2147470202"/>
            <ac:spMk id="43" creationId="{D4C3A664-B08C-4E59-29FE-CB6FAA08D72E}"/>
          </ac:spMkLst>
        </pc:spChg>
        <pc:spChg chg="mod">
          <ac:chgData name="Reuben Issac Jacob" userId="a26d73c9-1689-41bd-af50-ef825e838770" providerId="ADAL" clId="{F452BC9E-5BE8-4A0B-9F00-66A7219A31DE}" dt="2022-06-29T06:53:55.929" v="1352" actId="1076"/>
          <ac:spMkLst>
            <pc:docMk/>
            <pc:sldMk cId="389114252" sldId="2147470202"/>
            <ac:spMk id="44" creationId="{32E1CC62-E21D-5B3F-4CA7-3E2AC8F572DA}"/>
          </ac:spMkLst>
        </pc:spChg>
        <pc:spChg chg="mod">
          <ac:chgData name="Reuben Issac Jacob" userId="a26d73c9-1689-41bd-af50-ef825e838770" providerId="ADAL" clId="{F452BC9E-5BE8-4A0B-9F00-66A7219A31DE}" dt="2022-06-29T06:53:55.929" v="1352" actId="1076"/>
          <ac:spMkLst>
            <pc:docMk/>
            <pc:sldMk cId="389114252" sldId="2147470202"/>
            <ac:spMk id="45" creationId="{A1AF52C6-A474-9B1A-6DF4-A77F037C6E55}"/>
          </ac:spMkLst>
        </pc:spChg>
        <pc:spChg chg="mod">
          <ac:chgData name="Reuben Issac Jacob" userId="a26d73c9-1689-41bd-af50-ef825e838770" providerId="ADAL" clId="{F452BC9E-5BE8-4A0B-9F00-66A7219A31DE}" dt="2022-06-29T06:53:55.929" v="1352" actId="1076"/>
          <ac:spMkLst>
            <pc:docMk/>
            <pc:sldMk cId="389114252" sldId="2147470202"/>
            <ac:spMk id="46" creationId="{0AB64E8D-7019-C07C-7ADE-7C221611159C}"/>
          </ac:spMkLst>
        </pc:spChg>
        <pc:spChg chg="mod">
          <ac:chgData name="Reuben Issac Jacob" userId="a26d73c9-1689-41bd-af50-ef825e838770" providerId="ADAL" clId="{F452BC9E-5BE8-4A0B-9F00-66A7219A31DE}" dt="2022-06-29T06:53:55.929" v="1352" actId="1076"/>
          <ac:spMkLst>
            <pc:docMk/>
            <pc:sldMk cId="389114252" sldId="2147470202"/>
            <ac:spMk id="47" creationId="{D8E16D16-F3B6-FF20-616D-1B43935640F0}"/>
          </ac:spMkLst>
        </pc:spChg>
        <pc:spChg chg="mod">
          <ac:chgData name="Reuben Issac Jacob" userId="a26d73c9-1689-41bd-af50-ef825e838770" providerId="ADAL" clId="{F452BC9E-5BE8-4A0B-9F00-66A7219A31DE}" dt="2022-06-29T06:53:55.929" v="1352" actId="1076"/>
          <ac:spMkLst>
            <pc:docMk/>
            <pc:sldMk cId="389114252" sldId="2147470202"/>
            <ac:spMk id="48" creationId="{3D79C671-3699-9D6A-2B0E-40EFCDAB2D8D}"/>
          </ac:spMkLst>
        </pc:spChg>
        <pc:spChg chg="mod">
          <ac:chgData name="Reuben Issac Jacob" userId="a26d73c9-1689-41bd-af50-ef825e838770" providerId="ADAL" clId="{F452BC9E-5BE8-4A0B-9F00-66A7219A31DE}" dt="2022-06-29T06:53:55.929" v="1352" actId="1076"/>
          <ac:spMkLst>
            <pc:docMk/>
            <pc:sldMk cId="389114252" sldId="2147470202"/>
            <ac:spMk id="49" creationId="{349D13E6-C8A9-F7AD-9E92-AC23F9F332A0}"/>
          </ac:spMkLst>
        </pc:spChg>
        <pc:spChg chg="mod">
          <ac:chgData name="Reuben Issac Jacob" userId="a26d73c9-1689-41bd-af50-ef825e838770" providerId="ADAL" clId="{F452BC9E-5BE8-4A0B-9F00-66A7219A31DE}" dt="2022-06-29T06:53:55.929" v="1352" actId="1076"/>
          <ac:spMkLst>
            <pc:docMk/>
            <pc:sldMk cId="389114252" sldId="2147470202"/>
            <ac:spMk id="50" creationId="{01ABE63E-DF88-CDA4-C2ED-D6E75E294850}"/>
          </ac:spMkLst>
        </pc:spChg>
        <pc:spChg chg="add del mod">
          <ac:chgData name="Reuben Issac Jacob" userId="a26d73c9-1689-41bd-af50-ef825e838770" providerId="ADAL" clId="{F452BC9E-5BE8-4A0B-9F00-66A7219A31DE}" dt="2022-06-29T05:56:49.905" v="998" actId="11529"/>
          <ac:spMkLst>
            <pc:docMk/>
            <pc:sldMk cId="389114252" sldId="2147470202"/>
            <ac:spMk id="51" creationId="{8C23837C-573F-E885-D91E-6670800916CA}"/>
          </ac:spMkLst>
        </pc:spChg>
        <pc:spChg chg="add del mod topLvl">
          <ac:chgData name="Reuben Issac Jacob" userId="a26d73c9-1689-41bd-af50-ef825e838770" providerId="ADAL" clId="{F452BC9E-5BE8-4A0B-9F00-66A7219A31DE}" dt="2022-06-29T06:37:39.283" v="1181" actId="478"/>
          <ac:spMkLst>
            <pc:docMk/>
            <pc:sldMk cId="389114252" sldId="2147470202"/>
            <ac:spMk id="52" creationId="{E6DD8B57-AD63-FF96-2960-64095F16527E}"/>
          </ac:spMkLst>
        </pc:spChg>
        <pc:spChg chg="add del mod topLvl">
          <ac:chgData name="Reuben Issac Jacob" userId="a26d73c9-1689-41bd-af50-ef825e838770" providerId="ADAL" clId="{F452BC9E-5BE8-4A0B-9F00-66A7219A31DE}" dt="2022-06-29T06:38:13.348" v="1186" actId="478"/>
          <ac:spMkLst>
            <pc:docMk/>
            <pc:sldMk cId="389114252" sldId="2147470202"/>
            <ac:spMk id="53" creationId="{908980C3-70EC-665D-3EF2-987AD73CBBF9}"/>
          </ac:spMkLst>
        </pc:spChg>
        <pc:spChg chg="add del mod topLvl">
          <ac:chgData name="Reuben Issac Jacob" userId="a26d73c9-1689-41bd-af50-ef825e838770" providerId="ADAL" clId="{F452BC9E-5BE8-4A0B-9F00-66A7219A31DE}" dt="2022-06-29T06:38:13.348" v="1186" actId="478"/>
          <ac:spMkLst>
            <pc:docMk/>
            <pc:sldMk cId="389114252" sldId="2147470202"/>
            <ac:spMk id="54" creationId="{FF3E0ACB-B3D3-23CC-A853-62C736180B74}"/>
          </ac:spMkLst>
        </pc:spChg>
        <pc:spChg chg="mod topLvl">
          <ac:chgData name="Reuben Issac Jacob" userId="a26d73c9-1689-41bd-af50-ef825e838770" providerId="ADAL" clId="{F452BC9E-5BE8-4A0B-9F00-66A7219A31DE}" dt="2022-06-29T06:53:55.929" v="1352" actId="1076"/>
          <ac:spMkLst>
            <pc:docMk/>
            <pc:sldMk cId="389114252" sldId="2147470202"/>
            <ac:spMk id="56" creationId="{C8422202-BD5A-1B0E-2AE7-847525771342}"/>
          </ac:spMkLst>
        </pc:spChg>
        <pc:spChg chg="mod topLvl">
          <ac:chgData name="Reuben Issac Jacob" userId="a26d73c9-1689-41bd-af50-ef825e838770" providerId="ADAL" clId="{F452BC9E-5BE8-4A0B-9F00-66A7219A31DE}" dt="2022-06-29T06:53:55.929" v="1352" actId="1076"/>
          <ac:spMkLst>
            <pc:docMk/>
            <pc:sldMk cId="389114252" sldId="2147470202"/>
            <ac:spMk id="58" creationId="{2CC2E37C-10A1-26BA-5DA6-10DE346F22AC}"/>
          </ac:spMkLst>
        </pc:spChg>
        <pc:spChg chg="mod topLvl">
          <ac:chgData name="Reuben Issac Jacob" userId="a26d73c9-1689-41bd-af50-ef825e838770" providerId="ADAL" clId="{F452BC9E-5BE8-4A0B-9F00-66A7219A31DE}" dt="2022-06-29T06:53:55.929" v="1352" actId="1076"/>
          <ac:spMkLst>
            <pc:docMk/>
            <pc:sldMk cId="389114252" sldId="2147470202"/>
            <ac:spMk id="59" creationId="{5BACAC83-E5CF-4C6F-9180-4FC433529DC0}"/>
          </ac:spMkLst>
        </pc:spChg>
        <pc:spChg chg="mod topLvl">
          <ac:chgData name="Reuben Issac Jacob" userId="a26d73c9-1689-41bd-af50-ef825e838770" providerId="ADAL" clId="{F452BC9E-5BE8-4A0B-9F00-66A7219A31DE}" dt="2022-06-29T06:53:55.929" v="1352" actId="1076"/>
          <ac:spMkLst>
            <pc:docMk/>
            <pc:sldMk cId="389114252" sldId="2147470202"/>
            <ac:spMk id="60" creationId="{56235ABD-681D-F57C-8FB0-94B9CD5E54E2}"/>
          </ac:spMkLst>
        </pc:spChg>
        <pc:spChg chg="mod topLvl">
          <ac:chgData name="Reuben Issac Jacob" userId="a26d73c9-1689-41bd-af50-ef825e838770" providerId="ADAL" clId="{F452BC9E-5BE8-4A0B-9F00-66A7219A31DE}" dt="2022-06-29T06:53:55.929" v="1352" actId="1076"/>
          <ac:spMkLst>
            <pc:docMk/>
            <pc:sldMk cId="389114252" sldId="2147470202"/>
            <ac:spMk id="61" creationId="{4B952FE5-8518-ADA7-1023-CAB3F780C958}"/>
          </ac:spMkLst>
        </pc:spChg>
        <pc:spChg chg="mod topLvl">
          <ac:chgData name="Reuben Issac Jacob" userId="a26d73c9-1689-41bd-af50-ef825e838770" providerId="ADAL" clId="{F452BC9E-5BE8-4A0B-9F00-66A7219A31DE}" dt="2022-06-29T06:53:55.929" v="1352" actId="1076"/>
          <ac:spMkLst>
            <pc:docMk/>
            <pc:sldMk cId="389114252" sldId="2147470202"/>
            <ac:spMk id="62" creationId="{E9D03551-342D-48C7-752E-BFD29F1CF192}"/>
          </ac:spMkLst>
        </pc:spChg>
        <pc:spChg chg="mod topLvl">
          <ac:chgData name="Reuben Issac Jacob" userId="a26d73c9-1689-41bd-af50-ef825e838770" providerId="ADAL" clId="{F452BC9E-5BE8-4A0B-9F00-66A7219A31DE}" dt="2022-06-29T06:53:55.929" v="1352" actId="1076"/>
          <ac:spMkLst>
            <pc:docMk/>
            <pc:sldMk cId="389114252" sldId="2147470202"/>
            <ac:spMk id="63" creationId="{199E4FC2-2F98-FAB1-DC3F-A6409B901141}"/>
          </ac:spMkLst>
        </pc:spChg>
        <pc:spChg chg="mod topLvl">
          <ac:chgData name="Reuben Issac Jacob" userId="a26d73c9-1689-41bd-af50-ef825e838770" providerId="ADAL" clId="{F452BC9E-5BE8-4A0B-9F00-66A7219A31DE}" dt="2022-06-29T06:53:55.929" v="1352" actId="1076"/>
          <ac:spMkLst>
            <pc:docMk/>
            <pc:sldMk cId="389114252" sldId="2147470202"/>
            <ac:spMk id="64" creationId="{61DA3957-E5A3-9603-46D3-0F726CCA2FF9}"/>
          </ac:spMkLst>
        </pc:spChg>
        <pc:spChg chg="mod topLvl">
          <ac:chgData name="Reuben Issac Jacob" userId="a26d73c9-1689-41bd-af50-ef825e838770" providerId="ADAL" clId="{F452BC9E-5BE8-4A0B-9F00-66A7219A31DE}" dt="2022-06-29T06:53:55.929" v="1352" actId="1076"/>
          <ac:spMkLst>
            <pc:docMk/>
            <pc:sldMk cId="389114252" sldId="2147470202"/>
            <ac:spMk id="65" creationId="{8F75E190-FE2B-7B85-9247-515E31925964}"/>
          </ac:spMkLst>
        </pc:spChg>
        <pc:spChg chg="mod topLvl">
          <ac:chgData name="Reuben Issac Jacob" userId="a26d73c9-1689-41bd-af50-ef825e838770" providerId="ADAL" clId="{F452BC9E-5BE8-4A0B-9F00-66A7219A31DE}" dt="2022-06-29T06:53:55.929" v="1352" actId="1076"/>
          <ac:spMkLst>
            <pc:docMk/>
            <pc:sldMk cId="389114252" sldId="2147470202"/>
            <ac:spMk id="66" creationId="{528CC62B-294C-2BD9-BC93-0DC31B528E93}"/>
          </ac:spMkLst>
        </pc:spChg>
        <pc:spChg chg="mod topLvl">
          <ac:chgData name="Reuben Issac Jacob" userId="a26d73c9-1689-41bd-af50-ef825e838770" providerId="ADAL" clId="{F452BC9E-5BE8-4A0B-9F00-66A7219A31DE}" dt="2022-06-29T06:53:55.929" v="1352" actId="1076"/>
          <ac:spMkLst>
            <pc:docMk/>
            <pc:sldMk cId="389114252" sldId="2147470202"/>
            <ac:spMk id="67" creationId="{ACFCC024-9ACD-B968-BBC4-5E3EC63DAF5C}"/>
          </ac:spMkLst>
        </pc:spChg>
        <pc:spChg chg="mod topLvl">
          <ac:chgData name="Reuben Issac Jacob" userId="a26d73c9-1689-41bd-af50-ef825e838770" providerId="ADAL" clId="{F452BC9E-5BE8-4A0B-9F00-66A7219A31DE}" dt="2022-06-29T06:53:55.929" v="1352" actId="1076"/>
          <ac:spMkLst>
            <pc:docMk/>
            <pc:sldMk cId="389114252" sldId="2147470202"/>
            <ac:spMk id="68" creationId="{87059581-9876-0E39-88CC-5C16B19569E3}"/>
          </ac:spMkLst>
        </pc:spChg>
        <pc:spChg chg="mod topLvl">
          <ac:chgData name="Reuben Issac Jacob" userId="a26d73c9-1689-41bd-af50-ef825e838770" providerId="ADAL" clId="{F452BC9E-5BE8-4A0B-9F00-66A7219A31DE}" dt="2022-06-29T06:53:55.929" v="1352" actId="1076"/>
          <ac:spMkLst>
            <pc:docMk/>
            <pc:sldMk cId="389114252" sldId="2147470202"/>
            <ac:spMk id="69" creationId="{B4690E96-3E12-A8BF-464D-3A5A486472C2}"/>
          </ac:spMkLst>
        </pc:spChg>
        <pc:spChg chg="mod topLvl">
          <ac:chgData name="Reuben Issac Jacob" userId="a26d73c9-1689-41bd-af50-ef825e838770" providerId="ADAL" clId="{F452BC9E-5BE8-4A0B-9F00-66A7219A31DE}" dt="2022-06-29T06:53:55.929" v="1352" actId="1076"/>
          <ac:spMkLst>
            <pc:docMk/>
            <pc:sldMk cId="389114252" sldId="2147470202"/>
            <ac:spMk id="70" creationId="{29EA2179-5C0A-9FCD-5550-1A58AC4E3757}"/>
          </ac:spMkLst>
        </pc:spChg>
        <pc:spChg chg="mod topLvl">
          <ac:chgData name="Reuben Issac Jacob" userId="a26d73c9-1689-41bd-af50-ef825e838770" providerId="ADAL" clId="{F452BC9E-5BE8-4A0B-9F00-66A7219A31DE}" dt="2022-06-29T06:53:55.929" v="1352" actId="1076"/>
          <ac:spMkLst>
            <pc:docMk/>
            <pc:sldMk cId="389114252" sldId="2147470202"/>
            <ac:spMk id="71" creationId="{40FE4836-BBBB-9B81-A6C8-8F060C41E03F}"/>
          </ac:spMkLst>
        </pc:spChg>
        <pc:spChg chg="mod topLvl">
          <ac:chgData name="Reuben Issac Jacob" userId="a26d73c9-1689-41bd-af50-ef825e838770" providerId="ADAL" clId="{F452BC9E-5BE8-4A0B-9F00-66A7219A31DE}" dt="2022-06-29T06:53:55.929" v="1352" actId="1076"/>
          <ac:spMkLst>
            <pc:docMk/>
            <pc:sldMk cId="389114252" sldId="2147470202"/>
            <ac:spMk id="72" creationId="{100A3816-3132-4D16-6C71-821C22C2470C}"/>
          </ac:spMkLst>
        </pc:spChg>
        <pc:spChg chg="mod">
          <ac:chgData name="Reuben Issac Jacob" userId="a26d73c9-1689-41bd-af50-ef825e838770" providerId="ADAL" clId="{F452BC9E-5BE8-4A0B-9F00-66A7219A31DE}" dt="2022-06-29T06:53:55.929" v="1352" actId="1076"/>
          <ac:spMkLst>
            <pc:docMk/>
            <pc:sldMk cId="389114252" sldId="2147470202"/>
            <ac:spMk id="74" creationId="{88C33406-5601-BCB1-6C8A-D191BDCD51E3}"/>
          </ac:spMkLst>
        </pc:spChg>
        <pc:spChg chg="mod">
          <ac:chgData name="Reuben Issac Jacob" userId="a26d73c9-1689-41bd-af50-ef825e838770" providerId="ADAL" clId="{F452BC9E-5BE8-4A0B-9F00-66A7219A31DE}" dt="2022-06-29T06:53:55.929" v="1352" actId="1076"/>
          <ac:spMkLst>
            <pc:docMk/>
            <pc:sldMk cId="389114252" sldId="2147470202"/>
            <ac:spMk id="76" creationId="{A53FAD8A-27C3-3A77-385B-8D1E2CB4C610}"/>
          </ac:spMkLst>
        </pc:spChg>
        <pc:spChg chg="mod">
          <ac:chgData name="Reuben Issac Jacob" userId="a26d73c9-1689-41bd-af50-ef825e838770" providerId="ADAL" clId="{F452BC9E-5BE8-4A0B-9F00-66A7219A31DE}" dt="2022-06-29T06:53:55.929" v="1352" actId="1076"/>
          <ac:spMkLst>
            <pc:docMk/>
            <pc:sldMk cId="389114252" sldId="2147470202"/>
            <ac:spMk id="77" creationId="{29E57468-CA8C-ED89-F06C-3BF37831C7AF}"/>
          </ac:spMkLst>
        </pc:spChg>
        <pc:spChg chg="mod">
          <ac:chgData name="Reuben Issac Jacob" userId="a26d73c9-1689-41bd-af50-ef825e838770" providerId="ADAL" clId="{F452BC9E-5BE8-4A0B-9F00-66A7219A31DE}" dt="2022-06-29T06:53:55.929" v="1352" actId="1076"/>
          <ac:spMkLst>
            <pc:docMk/>
            <pc:sldMk cId="389114252" sldId="2147470202"/>
            <ac:spMk id="78" creationId="{251E5847-103A-E059-BA1A-C588A3E465B8}"/>
          </ac:spMkLst>
        </pc:spChg>
        <pc:spChg chg="mod">
          <ac:chgData name="Reuben Issac Jacob" userId="a26d73c9-1689-41bd-af50-ef825e838770" providerId="ADAL" clId="{F452BC9E-5BE8-4A0B-9F00-66A7219A31DE}" dt="2022-06-29T06:53:55.929" v="1352" actId="1076"/>
          <ac:spMkLst>
            <pc:docMk/>
            <pc:sldMk cId="389114252" sldId="2147470202"/>
            <ac:spMk id="79" creationId="{3E9E3251-952A-4231-D72C-0C026D259467}"/>
          </ac:spMkLst>
        </pc:spChg>
        <pc:spChg chg="mod">
          <ac:chgData name="Reuben Issac Jacob" userId="a26d73c9-1689-41bd-af50-ef825e838770" providerId="ADAL" clId="{F452BC9E-5BE8-4A0B-9F00-66A7219A31DE}" dt="2022-06-29T06:53:55.929" v="1352" actId="1076"/>
          <ac:spMkLst>
            <pc:docMk/>
            <pc:sldMk cId="389114252" sldId="2147470202"/>
            <ac:spMk id="80" creationId="{70ED716F-6287-CE92-8217-9B89C04A030A}"/>
          </ac:spMkLst>
        </pc:spChg>
        <pc:spChg chg="mod">
          <ac:chgData name="Reuben Issac Jacob" userId="a26d73c9-1689-41bd-af50-ef825e838770" providerId="ADAL" clId="{F452BC9E-5BE8-4A0B-9F00-66A7219A31DE}" dt="2022-06-29T06:53:55.929" v="1352" actId="1076"/>
          <ac:spMkLst>
            <pc:docMk/>
            <pc:sldMk cId="389114252" sldId="2147470202"/>
            <ac:spMk id="81" creationId="{86F82045-4CF7-ABE0-4D12-DE6C2842C399}"/>
          </ac:spMkLst>
        </pc:spChg>
        <pc:spChg chg="mod">
          <ac:chgData name="Reuben Issac Jacob" userId="a26d73c9-1689-41bd-af50-ef825e838770" providerId="ADAL" clId="{F452BC9E-5BE8-4A0B-9F00-66A7219A31DE}" dt="2022-06-29T06:53:55.929" v="1352" actId="1076"/>
          <ac:spMkLst>
            <pc:docMk/>
            <pc:sldMk cId="389114252" sldId="2147470202"/>
            <ac:spMk id="82" creationId="{764739A0-1D0D-81CB-9E07-0A1901F96AA0}"/>
          </ac:spMkLst>
        </pc:spChg>
        <pc:spChg chg="mod">
          <ac:chgData name="Reuben Issac Jacob" userId="a26d73c9-1689-41bd-af50-ef825e838770" providerId="ADAL" clId="{F452BC9E-5BE8-4A0B-9F00-66A7219A31DE}" dt="2022-06-29T06:53:55.929" v="1352" actId="1076"/>
          <ac:spMkLst>
            <pc:docMk/>
            <pc:sldMk cId="389114252" sldId="2147470202"/>
            <ac:spMk id="83" creationId="{BDB0DB07-6D0F-E1D7-104E-13615A004869}"/>
          </ac:spMkLst>
        </pc:spChg>
        <pc:spChg chg="mod">
          <ac:chgData name="Reuben Issac Jacob" userId="a26d73c9-1689-41bd-af50-ef825e838770" providerId="ADAL" clId="{F452BC9E-5BE8-4A0B-9F00-66A7219A31DE}" dt="2022-06-29T06:53:55.929" v="1352" actId="1076"/>
          <ac:spMkLst>
            <pc:docMk/>
            <pc:sldMk cId="389114252" sldId="2147470202"/>
            <ac:spMk id="84" creationId="{2194CF19-57DD-2A42-6600-EB678C9AFECA}"/>
          </ac:spMkLst>
        </pc:spChg>
        <pc:spChg chg="mod">
          <ac:chgData name="Reuben Issac Jacob" userId="a26d73c9-1689-41bd-af50-ef825e838770" providerId="ADAL" clId="{F452BC9E-5BE8-4A0B-9F00-66A7219A31DE}" dt="2022-06-29T06:53:55.929" v="1352" actId="1076"/>
          <ac:spMkLst>
            <pc:docMk/>
            <pc:sldMk cId="389114252" sldId="2147470202"/>
            <ac:spMk id="85" creationId="{01C81C4F-7F8A-72C3-5F80-C43B99DF1782}"/>
          </ac:spMkLst>
        </pc:spChg>
        <pc:spChg chg="mod">
          <ac:chgData name="Reuben Issac Jacob" userId="a26d73c9-1689-41bd-af50-ef825e838770" providerId="ADAL" clId="{F452BC9E-5BE8-4A0B-9F00-66A7219A31DE}" dt="2022-06-29T06:53:55.929" v="1352" actId="1076"/>
          <ac:spMkLst>
            <pc:docMk/>
            <pc:sldMk cId="389114252" sldId="2147470202"/>
            <ac:spMk id="86" creationId="{6BD89317-894B-40C5-9EBA-6BCF110C4C0E}"/>
          </ac:spMkLst>
        </pc:spChg>
        <pc:spChg chg="mod">
          <ac:chgData name="Reuben Issac Jacob" userId="a26d73c9-1689-41bd-af50-ef825e838770" providerId="ADAL" clId="{F452BC9E-5BE8-4A0B-9F00-66A7219A31DE}" dt="2022-06-29T06:53:55.929" v="1352" actId="1076"/>
          <ac:spMkLst>
            <pc:docMk/>
            <pc:sldMk cId="389114252" sldId="2147470202"/>
            <ac:spMk id="87" creationId="{1CFCACEA-E386-D565-2A50-5FF555D7CA0B}"/>
          </ac:spMkLst>
        </pc:spChg>
        <pc:spChg chg="mod">
          <ac:chgData name="Reuben Issac Jacob" userId="a26d73c9-1689-41bd-af50-ef825e838770" providerId="ADAL" clId="{F452BC9E-5BE8-4A0B-9F00-66A7219A31DE}" dt="2022-06-29T06:53:55.929" v="1352" actId="1076"/>
          <ac:spMkLst>
            <pc:docMk/>
            <pc:sldMk cId="389114252" sldId="2147470202"/>
            <ac:spMk id="88" creationId="{943E0F5A-5731-EA12-13BE-DD3590DFDB45}"/>
          </ac:spMkLst>
        </pc:spChg>
        <pc:spChg chg="mod">
          <ac:chgData name="Reuben Issac Jacob" userId="a26d73c9-1689-41bd-af50-ef825e838770" providerId="ADAL" clId="{F452BC9E-5BE8-4A0B-9F00-66A7219A31DE}" dt="2022-06-29T06:53:55.929" v="1352" actId="1076"/>
          <ac:spMkLst>
            <pc:docMk/>
            <pc:sldMk cId="389114252" sldId="2147470202"/>
            <ac:spMk id="89" creationId="{7B02DD69-3E6A-12B8-A97B-AB2E4063E9F6}"/>
          </ac:spMkLst>
        </pc:spChg>
        <pc:spChg chg="mod">
          <ac:chgData name="Reuben Issac Jacob" userId="a26d73c9-1689-41bd-af50-ef825e838770" providerId="ADAL" clId="{F452BC9E-5BE8-4A0B-9F00-66A7219A31DE}" dt="2022-06-29T06:53:55.929" v="1352" actId="1076"/>
          <ac:spMkLst>
            <pc:docMk/>
            <pc:sldMk cId="389114252" sldId="2147470202"/>
            <ac:spMk id="90" creationId="{D4AD6996-366A-0DA5-B146-CB14FEF7B363}"/>
          </ac:spMkLst>
        </pc:spChg>
        <pc:spChg chg="mod">
          <ac:chgData name="Reuben Issac Jacob" userId="a26d73c9-1689-41bd-af50-ef825e838770" providerId="ADAL" clId="{F452BC9E-5BE8-4A0B-9F00-66A7219A31DE}" dt="2022-06-29T06:53:55.929" v="1352" actId="1076"/>
          <ac:spMkLst>
            <pc:docMk/>
            <pc:sldMk cId="389114252" sldId="2147470202"/>
            <ac:spMk id="92" creationId="{B6777AA4-548A-6C0A-416F-E3D910D84D38}"/>
          </ac:spMkLst>
        </pc:spChg>
        <pc:spChg chg="mod">
          <ac:chgData name="Reuben Issac Jacob" userId="a26d73c9-1689-41bd-af50-ef825e838770" providerId="ADAL" clId="{F452BC9E-5BE8-4A0B-9F00-66A7219A31DE}" dt="2022-06-29T06:53:55.929" v="1352" actId="1076"/>
          <ac:spMkLst>
            <pc:docMk/>
            <pc:sldMk cId="389114252" sldId="2147470202"/>
            <ac:spMk id="94" creationId="{ED31C1A8-3245-EF5E-ADDA-9E84BF8E9B45}"/>
          </ac:spMkLst>
        </pc:spChg>
        <pc:spChg chg="mod">
          <ac:chgData name="Reuben Issac Jacob" userId="a26d73c9-1689-41bd-af50-ef825e838770" providerId="ADAL" clId="{F452BC9E-5BE8-4A0B-9F00-66A7219A31DE}" dt="2022-06-29T06:53:55.929" v="1352" actId="1076"/>
          <ac:spMkLst>
            <pc:docMk/>
            <pc:sldMk cId="389114252" sldId="2147470202"/>
            <ac:spMk id="95" creationId="{1C255951-AA38-EA3F-A80A-E9F7F5A4DC04}"/>
          </ac:spMkLst>
        </pc:spChg>
        <pc:spChg chg="mod">
          <ac:chgData name="Reuben Issac Jacob" userId="a26d73c9-1689-41bd-af50-ef825e838770" providerId="ADAL" clId="{F452BC9E-5BE8-4A0B-9F00-66A7219A31DE}" dt="2022-06-29T06:53:55.929" v="1352" actId="1076"/>
          <ac:spMkLst>
            <pc:docMk/>
            <pc:sldMk cId="389114252" sldId="2147470202"/>
            <ac:spMk id="96" creationId="{2173993F-F0C6-F486-A14E-660B367184DC}"/>
          </ac:spMkLst>
        </pc:spChg>
        <pc:spChg chg="mod">
          <ac:chgData name="Reuben Issac Jacob" userId="a26d73c9-1689-41bd-af50-ef825e838770" providerId="ADAL" clId="{F452BC9E-5BE8-4A0B-9F00-66A7219A31DE}" dt="2022-06-29T06:53:55.929" v="1352" actId="1076"/>
          <ac:spMkLst>
            <pc:docMk/>
            <pc:sldMk cId="389114252" sldId="2147470202"/>
            <ac:spMk id="97" creationId="{E77A49B3-1D52-2D5D-DFBA-D10C78421B07}"/>
          </ac:spMkLst>
        </pc:spChg>
        <pc:spChg chg="mod">
          <ac:chgData name="Reuben Issac Jacob" userId="a26d73c9-1689-41bd-af50-ef825e838770" providerId="ADAL" clId="{F452BC9E-5BE8-4A0B-9F00-66A7219A31DE}" dt="2022-06-29T06:53:55.929" v="1352" actId="1076"/>
          <ac:spMkLst>
            <pc:docMk/>
            <pc:sldMk cId="389114252" sldId="2147470202"/>
            <ac:spMk id="98" creationId="{BC28C6D3-AAE9-0E88-8FDF-55C099A7C13F}"/>
          </ac:spMkLst>
        </pc:spChg>
        <pc:spChg chg="mod">
          <ac:chgData name="Reuben Issac Jacob" userId="a26d73c9-1689-41bd-af50-ef825e838770" providerId="ADAL" clId="{F452BC9E-5BE8-4A0B-9F00-66A7219A31DE}" dt="2022-06-29T06:53:55.929" v="1352" actId="1076"/>
          <ac:spMkLst>
            <pc:docMk/>
            <pc:sldMk cId="389114252" sldId="2147470202"/>
            <ac:spMk id="99" creationId="{7B754E69-B95D-0A36-D476-4B62E08025C0}"/>
          </ac:spMkLst>
        </pc:spChg>
        <pc:spChg chg="mod">
          <ac:chgData name="Reuben Issac Jacob" userId="a26d73c9-1689-41bd-af50-ef825e838770" providerId="ADAL" clId="{F452BC9E-5BE8-4A0B-9F00-66A7219A31DE}" dt="2022-06-29T06:53:55.929" v="1352" actId="1076"/>
          <ac:spMkLst>
            <pc:docMk/>
            <pc:sldMk cId="389114252" sldId="2147470202"/>
            <ac:spMk id="100" creationId="{F1AF67B4-2CA1-0930-2357-5AD11E088827}"/>
          </ac:spMkLst>
        </pc:spChg>
        <pc:spChg chg="mod">
          <ac:chgData name="Reuben Issac Jacob" userId="a26d73c9-1689-41bd-af50-ef825e838770" providerId="ADAL" clId="{F452BC9E-5BE8-4A0B-9F00-66A7219A31DE}" dt="2022-06-29T06:53:55.929" v="1352" actId="1076"/>
          <ac:spMkLst>
            <pc:docMk/>
            <pc:sldMk cId="389114252" sldId="2147470202"/>
            <ac:spMk id="101" creationId="{57342DAD-95C9-F1F7-B976-8B1389040A82}"/>
          </ac:spMkLst>
        </pc:spChg>
        <pc:spChg chg="mod">
          <ac:chgData name="Reuben Issac Jacob" userId="a26d73c9-1689-41bd-af50-ef825e838770" providerId="ADAL" clId="{F452BC9E-5BE8-4A0B-9F00-66A7219A31DE}" dt="2022-06-29T06:53:55.929" v="1352" actId="1076"/>
          <ac:spMkLst>
            <pc:docMk/>
            <pc:sldMk cId="389114252" sldId="2147470202"/>
            <ac:spMk id="102" creationId="{ABDA81F6-6E09-CEF0-4263-7C8F552A8FF3}"/>
          </ac:spMkLst>
        </pc:spChg>
        <pc:spChg chg="mod">
          <ac:chgData name="Reuben Issac Jacob" userId="a26d73c9-1689-41bd-af50-ef825e838770" providerId="ADAL" clId="{F452BC9E-5BE8-4A0B-9F00-66A7219A31DE}" dt="2022-06-29T06:53:55.929" v="1352" actId="1076"/>
          <ac:spMkLst>
            <pc:docMk/>
            <pc:sldMk cId="389114252" sldId="2147470202"/>
            <ac:spMk id="103" creationId="{AB2E018D-3BFD-1EA4-7F65-61EB46EFC049}"/>
          </ac:spMkLst>
        </pc:spChg>
        <pc:spChg chg="mod">
          <ac:chgData name="Reuben Issac Jacob" userId="a26d73c9-1689-41bd-af50-ef825e838770" providerId="ADAL" clId="{F452BC9E-5BE8-4A0B-9F00-66A7219A31DE}" dt="2022-06-29T06:53:55.929" v="1352" actId="1076"/>
          <ac:spMkLst>
            <pc:docMk/>
            <pc:sldMk cId="389114252" sldId="2147470202"/>
            <ac:spMk id="104" creationId="{2D9B2D5F-659E-BB13-12D8-B6FAFC0A2D7B}"/>
          </ac:spMkLst>
        </pc:spChg>
        <pc:spChg chg="mod">
          <ac:chgData name="Reuben Issac Jacob" userId="a26d73c9-1689-41bd-af50-ef825e838770" providerId="ADAL" clId="{F452BC9E-5BE8-4A0B-9F00-66A7219A31DE}" dt="2022-06-29T06:53:55.929" v="1352" actId="1076"/>
          <ac:spMkLst>
            <pc:docMk/>
            <pc:sldMk cId="389114252" sldId="2147470202"/>
            <ac:spMk id="105" creationId="{2E2EE796-89A8-44B0-DA99-50FAE2AA4AEF}"/>
          </ac:spMkLst>
        </pc:spChg>
        <pc:spChg chg="mod">
          <ac:chgData name="Reuben Issac Jacob" userId="a26d73c9-1689-41bd-af50-ef825e838770" providerId="ADAL" clId="{F452BC9E-5BE8-4A0B-9F00-66A7219A31DE}" dt="2022-06-29T06:53:55.929" v="1352" actId="1076"/>
          <ac:spMkLst>
            <pc:docMk/>
            <pc:sldMk cId="389114252" sldId="2147470202"/>
            <ac:spMk id="106" creationId="{281845EF-C74B-FAA3-5100-D12132A961FF}"/>
          </ac:spMkLst>
        </pc:spChg>
        <pc:spChg chg="mod">
          <ac:chgData name="Reuben Issac Jacob" userId="a26d73c9-1689-41bd-af50-ef825e838770" providerId="ADAL" clId="{F452BC9E-5BE8-4A0B-9F00-66A7219A31DE}" dt="2022-06-29T06:53:55.929" v="1352" actId="1076"/>
          <ac:spMkLst>
            <pc:docMk/>
            <pc:sldMk cId="389114252" sldId="2147470202"/>
            <ac:spMk id="107" creationId="{1569DCE4-8287-AB09-199B-6B24576E94A1}"/>
          </ac:spMkLst>
        </pc:spChg>
        <pc:spChg chg="mod">
          <ac:chgData name="Reuben Issac Jacob" userId="a26d73c9-1689-41bd-af50-ef825e838770" providerId="ADAL" clId="{F452BC9E-5BE8-4A0B-9F00-66A7219A31DE}" dt="2022-06-29T06:53:55.929" v="1352" actId="1076"/>
          <ac:spMkLst>
            <pc:docMk/>
            <pc:sldMk cId="389114252" sldId="2147470202"/>
            <ac:spMk id="108" creationId="{25412459-A541-DD3E-A800-F6BE2C5FDA1C}"/>
          </ac:spMkLst>
        </pc:spChg>
        <pc:spChg chg="mod">
          <ac:chgData name="Reuben Issac Jacob" userId="a26d73c9-1689-41bd-af50-ef825e838770" providerId="ADAL" clId="{F452BC9E-5BE8-4A0B-9F00-66A7219A31DE}" dt="2022-06-29T06:53:55.929" v="1352" actId="1076"/>
          <ac:spMkLst>
            <pc:docMk/>
            <pc:sldMk cId="389114252" sldId="2147470202"/>
            <ac:spMk id="110" creationId="{9CA7B0E4-62B0-9852-A6F6-9393CFF2617B}"/>
          </ac:spMkLst>
        </pc:spChg>
        <pc:spChg chg="mod">
          <ac:chgData name="Reuben Issac Jacob" userId="a26d73c9-1689-41bd-af50-ef825e838770" providerId="ADAL" clId="{F452BC9E-5BE8-4A0B-9F00-66A7219A31DE}" dt="2022-06-29T06:53:55.929" v="1352" actId="1076"/>
          <ac:spMkLst>
            <pc:docMk/>
            <pc:sldMk cId="389114252" sldId="2147470202"/>
            <ac:spMk id="112" creationId="{0E196293-E40A-3F95-1328-343E9984905E}"/>
          </ac:spMkLst>
        </pc:spChg>
        <pc:spChg chg="mod">
          <ac:chgData name="Reuben Issac Jacob" userId="a26d73c9-1689-41bd-af50-ef825e838770" providerId="ADAL" clId="{F452BC9E-5BE8-4A0B-9F00-66A7219A31DE}" dt="2022-06-29T06:53:55.929" v="1352" actId="1076"/>
          <ac:spMkLst>
            <pc:docMk/>
            <pc:sldMk cId="389114252" sldId="2147470202"/>
            <ac:spMk id="113" creationId="{72B5D61A-F21C-8454-78A6-57727869CCA6}"/>
          </ac:spMkLst>
        </pc:spChg>
        <pc:spChg chg="mod">
          <ac:chgData name="Reuben Issac Jacob" userId="a26d73c9-1689-41bd-af50-ef825e838770" providerId="ADAL" clId="{F452BC9E-5BE8-4A0B-9F00-66A7219A31DE}" dt="2022-06-29T06:53:55.929" v="1352" actId="1076"/>
          <ac:spMkLst>
            <pc:docMk/>
            <pc:sldMk cId="389114252" sldId="2147470202"/>
            <ac:spMk id="114" creationId="{6BB0D7D8-1DD1-C1BC-5F28-F40D5E8A6793}"/>
          </ac:spMkLst>
        </pc:spChg>
        <pc:spChg chg="mod">
          <ac:chgData name="Reuben Issac Jacob" userId="a26d73c9-1689-41bd-af50-ef825e838770" providerId="ADAL" clId="{F452BC9E-5BE8-4A0B-9F00-66A7219A31DE}" dt="2022-06-29T06:53:55.929" v="1352" actId="1076"/>
          <ac:spMkLst>
            <pc:docMk/>
            <pc:sldMk cId="389114252" sldId="2147470202"/>
            <ac:spMk id="115" creationId="{2B5D2ADA-B1DD-A40D-421D-72A3E58C00C6}"/>
          </ac:spMkLst>
        </pc:spChg>
        <pc:spChg chg="mod">
          <ac:chgData name="Reuben Issac Jacob" userId="a26d73c9-1689-41bd-af50-ef825e838770" providerId="ADAL" clId="{F452BC9E-5BE8-4A0B-9F00-66A7219A31DE}" dt="2022-06-29T06:53:55.929" v="1352" actId="1076"/>
          <ac:spMkLst>
            <pc:docMk/>
            <pc:sldMk cId="389114252" sldId="2147470202"/>
            <ac:spMk id="116" creationId="{B9B9B7ED-8447-9072-4D0B-C68FC13FB72C}"/>
          </ac:spMkLst>
        </pc:spChg>
        <pc:spChg chg="mod">
          <ac:chgData name="Reuben Issac Jacob" userId="a26d73c9-1689-41bd-af50-ef825e838770" providerId="ADAL" clId="{F452BC9E-5BE8-4A0B-9F00-66A7219A31DE}" dt="2022-06-29T06:53:55.929" v="1352" actId="1076"/>
          <ac:spMkLst>
            <pc:docMk/>
            <pc:sldMk cId="389114252" sldId="2147470202"/>
            <ac:spMk id="117" creationId="{E997A473-6FED-1719-9D8F-5E6BCCCB50A2}"/>
          </ac:spMkLst>
        </pc:spChg>
        <pc:spChg chg="mod">
          <ac:chgData name="Reuben Issac Jacob" userId="a26d73c9-1689-41bd-af50-ef825e838770" providerId="ADAL" clId="{F452BC9E-5BE8-4A0B-9F00-66A7219A31DE}" dt="2022-06-29T06:53:55.929" v="1352" actId="1076"/>
          <ac:spMkLst>
            <pc:docMk/>
            <pc:sldMk cId="389114252" sldId="2147470202"/>
            <ac:spMk id="118" creationId="{EA68B7EA-7661-91EC-2D50-12889175A807}"/>
          </ac:spMkLst>
        </pc:spChg>
        <pc:spChg chg="mod">
          <ac:chgData name="Reuben Issac Jacob" userId="a26d73c9-1689-41bd-af50-ef825e838770" providerId="ADAL" clId="{F452BC9E-5BE8-4A0B-9F00-66A7219A31DE}" dt="2022-06-29T06:53:55.929" v="1352" actId="1076"/>
          <ac:spMkLst>
            <pc:docMk/>
            <pc:sldMk cId="389114252" sldId="2147470202"/>
            <ac:spMk id="119" creationId="{0C312A9E-F35A-548B-92C1-9367149633F6}"/>
          </ac:spMkLst>
        </pc:spChg>
        <pc:spChg chg="mod">
          <ac:chgData name="Reuben Issac Jacob" userId="a26d73c9-1689-41bd-af50-ef825e838770" providerId="ADAL" clId="{F452BC9E-5BE8-4A0B-9F00-66A7219A31DE}" dt="2022-06-29T06:53:55.929" v="1352" actId="1076"/>
          <ac:spMkLst>
            <pc:docMk/>
            <pc:sldMk cId="389114252" sldId="2147470202"/>
            <ac:spMk id="120" creationId="{0322EEF5-A2EF-DF88-2B5A-B3D5916CA739}"/>
          </ac:spMkLst>
        </pc:spChg>
        <pc:spChg chg="mod">
          <ac:chgData name="Reuben Issac Jacob" userId="a26d73c9-1689-41bd-af50-ef825e838770" providerId="ADAL" clId="{F452BC9E-5BE8-4A0B-9F00-66A7219A31DE}" dt="2022-06-29T06:53:55.929" v="1352" actId="1076"/>
          <ac:spMkLst>
            <pc:docMk/>
            <pc:sldMk cId="389114252" sldId="2147470202"/>
            <ac:spMk id="121" creationId="{3B0F736B-4A92-DB7F-FC1F-4110B81B208A}"/>
          </ac:spMkLst>
        </pc:spChg>
        <pc:spChg chg="mod">
          <ac:chgData name="Reuben Issac Jacob" userId="a26d73c9-1689-41bd-af50-ef825e838770" providerId="ADAL" clId="{F452BC9E-5BE8-4A0B-9F00-66A7219A31DE}" dt="2022-06-29T06:53:55.929" v="1352" actId="1076"/>
          <ac:spMkLst>
            <pc:docMk/>
            <pc:sldMk cId="389114252" sldId="2147470202"/>
            <ac:spMk id="122" creationId="{B9705205-2E9D-C2D9-3D44-5F42DCC0C149}"/>
          </ac:spMkLst>
        </pc:spChg>
        <pc:spChg chg="mod">
          <ac:chgData name="Reuben Issac Jacob" userId="a26d73c9-1689-41bd-af50-ef825e838770" providerId="ADAL" clId="{F452BC9E-5BE8-4A0B-9F00-66A7219A31DE}" dt="2022-06-29T06:53:55.929" v="1352" actId="1076"/>
          <ac:spMkLst>
            <pc:docMk/>
            <pc:sldMk cId="389114252" sldId="2147470202"/>
            <ac:spMk id="123" creationId="{6DF3A2FE-E8A6-23F6-29CD-0C30421DA64D}"/>
          </ac:spMkLst>
        </pc:spChg>
        <pc:spChg chg="mod">
          <ac:chgData name="Reuben Issac Jacob" userId="a26d73c9-1689-41bd-af50-ef825e838770" providerId="ADAL" clId="{F452BC9E-5BE8-4A0B-9F00-66A7219A31DE}" dt="2022-06-29T06:53:55.929" v="1352" actId="1076"/>
          <ac:spMkLst>
            <pc:docMk/>
            <pc:sldMk cId="389114252" sldId="2147470202"/>
            <ac:spMk id="124" creationId="{91A4D7CD-E509-EB9E-FCB3-F394E831BAED}"/>
          </ac:spMkLst>
        </pc:spChg>
        <pc:spChg chg="mod">
          <ac:chgData name="Reuben Issac Jacob" userId="a26d73c9-1689-41bd-af50-ef825e838770" providerId="ADAL" clId="{F452BC9E-5BE8-4A0B-9F00-66A7219A31DE}" dt="2022-06-29T06:53:55.929" v="1352" actId="1076"/>
          <ac:spMkLst>
            <pc:docMk/>
            <pc:sldMk cId="389114252" sldId="2147470202"/>
            <ac:spMk id="125" creationId="{1B664B83-40E6-D7F4-08FA-A24057271F5C}"/>
          </ac:spMkLst>
        </pc:spChg>
        <pc:spChg chg="mod">
          <ac:chgData name="Reuben Issac Jacob" userId="a26d73c9-1689-41bd-af50-ef825e838770" providerId="ADAL" clId="{F452BC9E-5BE8-4A0B-9F00-66A7219A31DE}" dt="2022-06-29T06:53:55.929" v="1352" actId="1076"/>
          <ac:spMkLst>
            <pc:docMk/>
            <pc:sldMk cId="389114252" sldId="2147470202"/>
            <ac:spMk id="126" creationId="{DE52E3D3-1876-7FB6-A728-5D85B1CB71AA}"/>
          </ac:spMkLst>
        </pc:spChg>
        <pc:spChg chg="mod">
          <ac:chgData name="Reuben Issac Jacob" userId="a26d73c9-1689-41bd-af50-ef825e838770" providerId="ADAL" clId="{F452BC9E-5BE8-4A0B-9F00-66A7219A31DE}" dt="2022-06-29T06:53:55.929" v="1352" actId="1076"/>
          <ac:spMkLst>
            <pc:docMk/>
            <pc:sldMk cId="389114252" sldId="2147470202"/>
            <ac:spMk id="128" creationId="{41AB9492-57C9-421F-7034-64B00254DF0C}"/>
          </ac:spMkLst>
        </pc:spChg>
        <pc:spChg chg="mod">
          <ac:chgData name="Reuben Issac Jacob" userId="a26d73c9-1689-41bd-af50-ef825e838770" providerId="ADAL" clId="{F452BC9E-5BE8-4A0B-9F00-66A7219A31DE}" dt="2022-06-29T06:53:55.929" v="1352" actId="1076"/>
          <ac:spMkLst>
            <pc:docMk/>
            <pc:sldMk cId="389114252" sldId="2147470202"/>
            <ac:spMk id="130" creationId="{6002009A-9500-2294-B09D-20759D832311}"/>
          </ac:spMkLst>
        </pc:spChg>
        <pc:spChg chg="mod">
          <ac:chgData name="Reuben Issac Jacob" userId="a26d73c9-1689-41bd-af50-ef825e838770" providerId="ADAL" clId="{F452BC9E-5BE8-4A0B-9F00-66A7219A31DE}" dt="2022-06-29T06:53:55.929" v="1352" actId="1076"/>
          <ac:spMkLst>
            <pc:docMk/>
            <pc:sldMk cId="389114252" sldId="2147470202"/>
            <ac:spMk id="131" creationId="{90B6ACFE-7394-E0C2-01E5-3ECBF265FE25}"/>
          </ac:spMkLst>
        </pc:spChg>
        <pc:spChg chg="mod">
          <ac:chgData name="Reuben Issac Jacob" userId="a26d73c9-1689-41bd-af50-ef825e838770" providerId="ADAL" clId="{F452BC9E-5BE8-4A0B-9F00-66A7219A31DE}" dt="2022-06-29T06:53:55.929" v="1352" actId="1076"/>
          <ac:spMkLst>
            <pc:docMk/>
            <pc:sldMk cId="389114252" sldId="2147470202"/>
            <ac:spMk id="132" creationId="{C5DEF7C9-8DA6-93E4-8AF4-13A813AC7FB1}"/>
          </ac:spMkLst>
        </pc:spChg>
        <pc:spChg chg="mod">
          <ac:chgData name="Reuben Issac Jacob" userId="a26d73c9-1689-41bd-af50-ef825e838770" providerId="ADAL" clId="{F452BC9E-5BE8-4A0B-9F00-66A7219A31DE}" dt="2022-06-29T06:53:55.929" v="1352" actId="1076"/>
          <ac:spMkLst>
            <pc:docMk/>
            <pc:sldMk cId="389114252" sldId="2147470202"/>
            <ac:spMk id="133" creationId="{01439D00-9F2C-0C97-833D-C3AB5CD20FBE}"/>
          </ac:spMkLst>
        </pc:spChg>
        <pc:spChg chg="mod">
          <ac:chgData name="Reuben Issac Jacob" userId="a26d73c9-1689-41bd-af50-ef825e838770" providerId="ADAL" clId="{F452BC9E-5BE8-4A0B-9F00-66A7219A31DE}" dt="2022-06-29T06:53:55.929" v="1352" actId="1076"/>
          <ac:spMkLst>
            <pc:docMk/>
            <pc:sldMk cId="389114252" sldId="2147470202"/>
            <ac:spMk id="134" creationId="{FC14A36E-DD13-2B41-C7E0-951A300F1306}"/>
          </ac:spMkLst>
        </pc:spChg>
        <pc:spChg chg="mod">
          <ac:chgData name="Reuben Issac Jacob" userId="a26d73c9-1689-41bd-af50-ef825e838770" providerId="ADAL" clId="{F452BC9E-5BE8-4A0B-9F00-66A7219A31DE}" dt="2022-06-29T06:53:55.929" v="1352" actId="1076"/>
          <ac:spMkLst>
            <pc:docMk/>
            <pc:sldMk cId="389114252" sldId="2147470202"/>
            <ac:spMk id="135" creationId="{D34815CC-0AF3-DC4A-E045-D17E0EA053AE}"/>
          </ac:spMkLst>
        </pc:spChg>
        <pc:spChg chg="mod">
          <ac:chgData name="Reuben Issac Jacob" userId="a26d73c9-1689-41bd-af50-ef825e838770" providerId="ADAL" clId="{F452BC9E-5BE8-4A0B-9F00-66A7219A31DE}" dt="2022-06-29T06:53:55.929" v="1352" actId="1076"/>
          <ac:spMkLst>
            <pc:docMk/>
            <pc:sldMk cId="389114252" sldId="2147470202"/>
            <ac:spMk id="136" creationId="{6EE491D5-D925-56F1-4AB4-D94B3B494670}"/>
          </ac:spMkLst>
        </pc:spChg>
        <pc:spChg chg="mod">
          <ac:chgData name="Reuben Issac Jacob" userId="a26d73c9-1689-41bd-af50-ef825e838770" providerId="ADAL" clId="{F452BC9E-5BE8-4A0B-9F00-66A7219A31DE}" dt="2022-06-29T06:53:55.929" v="1352" actId="1076"/>
          <ac:spMkLst>
            <pc:docMk/>
            <pc:sldMk cId="389114252" sldId="2147470202"/>
            <ac:spMk id="137" creationId="{5C2773BB-35AF-423A-841E-D32081772BB6}"/>
          </ac:spMkLst>
        </pc:spChg>
        <pc:spChg chg="mod">
          <ac:chgData name="Reuben Issac Jacob" userId="a26d73c9-1689-41bd-af50-ef825e838770" providerId="ADAL" clId="{F452BC9E-5BE8-4A0B-9F00-66A7219A31DE}" dt="2022-06-29T06:53:55.929" v="1352" actId="1076"/>
          <ac:spMkLst>
            <pc:docMk/>
            <pc:sldMk cId="389114252" sldId="2147470202"/>
            <ac:spMk id="138" creationId="{30EBEF5F-BDBA-B79B-F811-D40976D6AAD3}"/>
          </ac:spMkLst>
        </pc:spChg>
        <pc:spChg chg="mod">
          <ac:chgData name="Reuben Issac Jacob" userId="a26d73c9-1689-41bd-af50-ef825e838770" providerId="ADAL" clId="{F452BC9E-5BE8-4A0B-9F00-66A7219A31DE}" dt="2022-06-29T06:53:55.929" v="1352" actId="1076"/>
          <ac:spMkLst>
            <pc:docMk/>
            <pc:sldMk cId="389114252" sldId="2147470202"/>
            <ac:spMk id="139" creationId="{12EF1A0A-75A1-6F3F-9B37-14082230EA93}"/>
          </ac:spMkLst>
        </pc:spChg>
        <pc:spChg chg="mod">
          <ac:chgData name="Reuben Issac Jacob" userId="a26d73c9-1689-41bd-af50-ef825e838770" providerId="ADAL" clId="{F452BC9E-5BE8-4A0B-9F00-66A7219A31DE}" dt="2022-06-29T06:53:55.929" v="1352" actId="1076"/>
          <ac:spMkLst>
            <pc:docMk/>
            <pc:sldMk cId="389114252" sldId="2147470202"/>
            <ac:spMk id="140" creationId="{97FF003D-C37A-21E8-4E48-662CE22B96D1}"/>
          </ac:spMkLst>
        </pc:spChg>
        <pc:spChg chg="mod">
          <ac:chgData name="Reuben Issac Jacob" userId="a26d73c9-1689-41bd-af50-ef825e838770" providerId="ADAL" clId="{F452BC9E-5BE8-4A0B-9F00-66A7219A31DE}" dt="2022-06-29T06:53:55.929" v="1352" actId="1076"/>
          <ac:spMkLst>
            <pc:docMk/>
            <pc:sldMk cId="389114252" sldId="2147470202"/>
            <ac:spMk id="141" creationId="{E0E9FDCB-F9A3-490C-E4E7-B459A97BFCEE}"/>
          </ac:spMkLst>
        </pc:spChg>
        <pc:spChg chg="mod">
          <ac:chgData name="Reuben Issac Jacob" userId="a26d73c9-1689-41bd-af50-ef825e838770" providerId="ADAL" clId="{F452BC9E-5BE8-4A0B-9F00-66A7219A31DE}" dt="2022-06-29T06:53:55.929" v="1352" actId="1076"/>
          <ac:spMkLst>
            <pc:docMk/>
            <pc:sldMk cId="389114252" sldId="2147470202"/>
            <ac:spMk id="142" creationId="{B0628DA4-3734-B586-0722-AD19E958B0A5}"/>
          </ac:spMkLst>
        </pc:spChg>
        <pc:spChg chg="mod">
          <ac:chgData name="Reuben Issac Jacob" userId="a26d73c9-1689-41bd-af50-ef825e838770" providerId="ADAL" clId="{F452BC9E-5BE8-4A0B-9F00-66A7219A31DE}" dt="2022-06-29T06:53:55.929" v="1352" actId="1076"/>
          <ac:spMkLst>
            <pc:docMk/>
            <pc:sldMk cId="389114252" sldId="2147470202"/>
            <ac:spMk id="143" creationId="{49F8D394-62FB-3D85-934A-DC12C6023011}"/>
          </ac:spMkLst>
        </pc:spChg>
        <pc:spChg chg="mod">
          <ac:chgData name="Reuben Issac Jacob" userId="a26d73c9-1689-41bd-af50-ef825e838770" providerId="ADAL" clId="{F452BC9E-5BE8-4A0B-9F00-66A7219A31DE}" dt="2022-06-29T06:53:55.929" v="1352" actId="1076"/>
          <ac:spMkLst>
            <pc:docMk/>
            <pc:sldMk cId="389114252" sldId="2147470202"/>
            <ac:spMk id="144" creationId="{4C17A53C-98D5-18BE-52E7-4BBCBEC13408}"/>
          </ac:spMkLst>
        </pc:spChg>
        <pc:spChg chg="mod">
          <ac:chgData name="Reuben Issac Jacob" userId="a26d73c9-1689-41bd-af50-ef825e838770" providerId="ADAL" clId="{F452BC9E-5BE8-4A0B-9F00-66A7219A31DE}" dt="2022-06-29T06:53:55.929" v="1352" actId="1076"/>
          <ac:spMkLst>
            <pc:docMk/>
            <pc:sldMk cId="389114252" sldId="2147470202"/>
            <ac:spMk id="146" creationId="{C21826EB-67B7-BF9E-0A56-2048A735F26B}"/>
          </ac:spMkLst>
        </pc:spChg>
        <pc:spChg chg="mod">
          <ac:chgData name="Reuben Issac Jacob" userId="a26d73c9-1689-41bd-af50-ef825e838770" providerId="ADAL" clId="{F452BC9E-5BE8-4A0B-9F00-66A7219A31DE}" dt="2022-06-29T06:53:55.929" v="1352" actId="1076"/>
          <ac:spMkLst>
            <pc:docMk/>
            <pc:sldMk cId="389114252" sldId="2147470202"/>
            <ac:spMk id="148" creationId="{99E276BD-3EE7-7804-9CBF-D8AEC10DFF3B}"/>
          </ac:spMkLst>
        </pc:spChg>
        <pc:spChg chg="mod">
          <ac:chgData name="Reuben Issac Jacob" userId="a26d73c9-1689-41bd-af50-ef825e838770" providerId="ADAL" clId="{F452BC9E-5BE8-4A0B-9F00-66A7219A31DE}" dt="2022-06-29T06:53:55.929" v="1352" actId="1076"/>
          <ac:spMkLst>
            <pc:docMk/>
            <pc:sldMk cId="389114252" sldId="2147470202"/>
            <ac:spMk id="149" creationId="{E1708C69-2142-EE64-3D7F-0D13090BC0B2}"/>
          </ac:spMkLst>
        </pc:spChg>
        <pc:spChg chg="mod">
          <ac:chgData name="Reuben Issac Jacob" userId="a26d73c9-1689-41bd-af50-ef825e838770" providerId="ADAL" clId="{F452BC9E-5BE8-4A0B-9F00-66A7219A31DE}" dt="2022-06-29T06:53:55.929" v="1352" actId="1076"/>
          <ac:spMkLst>
            <pc:docMk/>
            <pc:sldMk cId="389114252" sldId="2147470202"/>
            <ac:spMk id="150" creationId="{CA9B6659-420A-B3D9-6E63-BC82CE9D5A05}"/>
          </ac:spMkLst>
        </pc:spChg>
        <pc:spChg chg="mod">
          <ac:chgData name="Reuben Issac Jacob" userId="a26d73c9-1689-41bd-af50-ef825e838770" providerId="ADAL" clId="{F452BC9E-5BE8-4A0B-9F00-66A7219A31DE}" dt="2022-06-29T06:53:55.929" v="1352" actId="1076"/>
          <ac:spMkLst>
            <pc:docMk/>
            <pc:sldMk cId="389114252" sldId="2147470202"/>
            <ac:spMk id="151" creationId="{4AFAA090-97E3-1036-ED3A-6C2CFD1A3F99}"/>
          </ac:spMkLst>
        </pc:spChg>
        <pc:spChg chg="mod">
          <ac:chgData name="Reuben Issac Jacob" userId="a26d73c9-1689-41bd-af50-ef825e838770" providerId="ADAL" clId="{F452BC9E-5BE8-4A0B-9F00-66A7219A31DE}" dt="2022-06-29T06:53:55.929" v="1352" actId="1076"/>
          <ac:spMkLst>
            <pc:docMk/>
            <pc:sldMk cId="389114252" sldId="2147470202"/>
            <ac:spMk id="152" creationId="{664999B8-8047-9218-EF94-43A4130222F6}"/>
          </ac:spMkLst>
        </pc:spChg>
        <pc:spChg chg="mod">
          <ac:chgData name="Reuben Issac Jacob" userId="a26d73c9-1689-41bd-af50-ef825e838770" providerId="ADAL" clId="{F452BC9E-5BE8-4A0B-9F00-66A7219A31DE}" dt="2022-06-29T06:53:55.929" v="1352" actId="1076"/>
          <ac:spMkLst>
            <pc:docMk/>
            <pc:sldMk cId="389114252" sldId="2147470202"/>
            <ac:spMk id="153" creationId="{33E87995-D1D0-DFBC-B29A-8B7B79950750}"/>
          </ac:spMkLst>
        </pc:spChg>
        <pc:spChg chg="mod">
          <ac:chgData name="Reuben Issac Jacob" userId="a26d73c9-1689-41bd-af50-ef825e838770" providerId="ADAL" clId="{F452BC9E-5BE8-4A0B-9F00-66A7219A31DE}" dt="2022-06-29T06:53:55.929" v="1352" actId="1076"/>
          <ac:spMkLst>
            <pc:docMk/>
            <pc:sldMk cId="389114252" sldId="2147470202"/>
            <ac:spMk id="154" creationId="{12580674-4CF5-AA40-9AC8-8EDE194BC178}"/>
          </ac:spMkLst>
        </pc:spChg>
        <pc:spChg chg="mod">
          <ac:chgData name="Reuben Issac Jacob" userId="a26d73c9-1689-41bd-af50-ef825e838770" providerId="ADAL" clId="{F452BC9E-5BE8-4A0B-9F00-66A7219A31DE}" dt="2022-06-29T06:53:55.929" v="1352" actId="1076"/>
          <ac:spMkLst>
            <pc:docMk/>
            <pc:sldMk cId="389114252" sldId="2147470202"/>
            <ac:spMk id="155" creationId="{9206E5AF-39F4-3D2B-DFEB-4DED21D5A121}"/>
          </ac:spMkLst>
        </pc:spChg>
        <pc:spChg chg="mod">
          <ac:chgData name="Reuben Issac Jacob" userId="a26d73c9-1689-41bd-af50-ef825e838770" providerId="ADAL" clId="{F452BC9E-5BE8-4A0B-9F00-66A7219A31DE}" dt="2022-06-29T06:53:55.929" v="1352" actId="1076"/>
          <ac:spMkLst>
            <pc:docMk/>
            <pc:sldMk cId="389114252" sldId="2147470202"/>
            <ac:spMk id="156" creationId="{940AEE0B-EE81-9549-94CE-DCB28B37EE1F}"/>
          </ac:spMkLst>
        </pc:spChg>
        <pc:spChg chg="mod">
          <ac:chgData name="Reuben Issac Jacob" userId="a26d73c9-1689-41bd-af50-ef825e838770" providerId="ADAL" clId="{F452BC9E-5BE8-4A0B-9F00-66A7219A31DE}" dt="2022-06-29T06:53:55.929" v="1352" actId="1076"/>
          <ac:spMkLst>
            <pc:docMk/>
            <pc:sldMk cId="389114252" sldId="2147470202"/>
            <ac:spMk id="157" creationId="{A6A893B7-B153-1C45-89C3-55EBC0202B38}"/>
          </ac:spMkLst>
        </pc:spChg>
        <pc:spChg chg="mod">
          <ac:chgData name="Reuben Issac Jacob" userId="a26d73c9-1689-41bd-af50-ef825e838770" providerId="ADAL" clId="{F452BC9E-5BE8-4A0B-9F00-66A7219A31DE}" dt="2022-06-29T06:53:55.929" v="1352" actId="1076"/>
          <ac:spMkLst>
            <pc:docMk/>
            <pc:sldMk cId="389114252" sldId="2147470202"/>
            <ac:spMk id="158" creationId="{DC468CB9-DBF4-33C2-1D9C-14F52147C72C}"/>
          </ac:spMkLst>
        </pc:spChg>
        <pc:spChg chg="mod">
          <ac:chgData name="Reuben Issac Jacob" userId="a26d73c9-1689-41bd-af50-ef825e838770" providerId="ADAL" clId="{F452BC9E-5BE8-4A0B-9F00-66A7219A31DE}" dt="2022-06-29T06:53:55.929" v="1352" actId="1076"/>
          <ac:spMkLst>
            <pc:docMk/>
            <pc:sldMk cId="389114252" sldId="2147470202"/>
            <ac:spMk id="159" creationId="{93CF3EA2-FF6C-1CCC-6EFF-8C48723BC14F}"/>
          </ac:spMkLst>
        </pc:spChg>
        <pc:spChg chg="mod">
          <ac:chgData name="Reuben Issac Jacob" userId="a26d73c9-1689-41bd-af50-ef825e838770" providerId="ADAL" clId="{F452BC9E-5BE8-4A0B-9F00-66A7219A31DE}" dt="2022-06-29T06:53:55.929" v="1352" actId="1076"/>
          <ac:spMkLst>
            <pc:docMk/>
            <pc:sldMk cId="389114252" sldId="2147470202"/>
            <ac:spMk id="160" creationId="{ED8A2CAE-CF89-D20E-85C1-96A8A501B61E}"/>
          </ac:spMkLst>
        </pc:spChg>
        <pc:spChg chg="mod">
          <ac:chgData name="Reuben Issac Jacob" userId="a26d73c9-1689-41bd-af50-ef825e838770" providerId="ADAL" clId="{F452BC9E-5BE8-4A0B-9F00-66A7219A31DE}" dt="2022-06-29T06:53:55.929" v="1352" actId="1076"/>
          <ac:spMkLst>
            <pc:docMk/>
            <pc:sldMk cId="389114252" sldId="2147470202"/>
            <ac:spMk id="161" creationId="{54BB6923-C08C-13B8-0074-05ECBDE8FD74}"/>
          </ac:spMkLst>
        </pc:spChg>
        <pc:spChg chg="mod">
          <ac:chgData name="Reuben Issac Jacob" userId="a26d73c9-1689-41bd-af50-ef825e838770" providerId="ADAL" clId="{F452BC9E-5BE8-4A0B-9F00-66A7219A31DE}" dt="2022-06-29T06:53:55.929" v="1352" actId="1076"/>
          <ac:spMkLst>
            <pc:docMk/>
            <pc:sldMk cId="389114252" sldId="2147470202"/>
            <ac:spMk id="162" creationId="{C929A528-96D0-9EB6-255D-51392BC55660}"/>
          </ac:spMkLst>
        </pc:spChg>
        <pc:spChg chg="mod">
          <ac:chgData name="Reuben Issac Jacob" userId="a26d73c9-1689-41bd-af50-ef825e838770" providerId="ADAL" clId="{F452BC9E-5BE8-4A0B-9F00-66A7219A31DE}" dt="2022-06-29T06:53:55.929" v="1352" actId="1076"/>
          <ac:spMkLst>
            <pc:docMk/>
            <pc:sldMk cId="389114252" sldId="2147470202"/>
            <ac:spMk id="164" creationId="{156375F4-A34E-6506-69F5-545717BC5AD3}"/>
          </ac:spMkLst>
        </pc:spChg>
        <pc:spChg chg="mod">
          <ac:chgData name="Reuben Issac Jacob" userId="a26d73c9-1689-41bd-af50-ef825e838770" providerId="ADAL" clId="{F452BC9E-5BE8-4A0B-9F00-66A7219A31DE}" dt="2022-06-29T06:53:55.929" v="1352" actId="1076"/>
          <ac:spMkLst>
            <pc:docMk/>
            <pc:sldMk cId="389114252" sldId="2147470202"/>
            <ac:spMk id="166" creationId="{371001CC-8B31-21DF-BD0F-533A6E6EE748}"/>
          </ac:spMkLst>
        </pc:spChg>
        <pc:spChg chg="mod">
          <ac:chgData name="Reuben Issac Jacob" userId="a26d73c9-1689-41bd-af50-ef825e838770" providerId="ADAL" clId="{F452BC9E-5BE8-4A0B-9F00-66A7219A31DE}" dt="2022-06-29T06:53:55.929" v="1352" actId="1076"/>
          <ac:spMkLst>
            <pc:docMk/>
            <pc:sldMk cId="389114252" sldId="2147470202"/>
            <ac:spMk id="167" creationId="{78A42072-8113-FD93-3E3D-2717AC529F50}"/>
          </ac:spMkLst>
        </pc:spChg>
        <pc:spChg chg="mod">
          <ac:chgData name="Reuben Issac Jacob" userId="a26d73c9-1689-41bd-af50-ef825e838770" providerId="ADAL" clId="{F452BC9E-5BE8-4A0B-9F00-66A7219A31DE}" dt="2022-06-29T06:53:55.929" v="1352" actId="1076"/>
          <ac:spMkLst>
            <pc:docMk/>
            <pc:sldMk cId="389114252" sldId="2147470202"/>
            <ac:spMk id="168" creationId="{EC1A5C31-A021-FB36-E7F1-24BFF46C1EC1}"/>
          </ac:spMkLst>
        </pc:spChg>
        <pc:spChg chg="mod">
          <ac:chgData name="Reuben Issac Jacob" userId="a26d73c9-1689-41bd-af50-ef825e838770" providerId="ADAL" clId="{F452BC9E-5BE8-4A0B-9F00-66A7219A31DE}" dt="2022-06-29T06:53:55.929" v="1352" actId="1076"/>
          <ac:spMkLst>
            <pc:docMk/>
            <pc:sldMk cId="389114252" sldId="2147470202"/>
            <ac:spMk id="169" creationId="{CAE30F9D-E9DD-22DA-0E5D-51D8D1837C5B}"/>
          </ac:spMkLst>
        </pc:spChg>
        <pc:spChg chg="mod">
          <ac:chgData name="Reuben Issac Jacob" userId="a26d73c9-1689-41bd-af50-ef825e838770" providerId="ADAL" clId="{F452BC9E-5BE8-4A0B-9F00-66A7219A31DE}" dt="2022-06-29T06:53:55.929" v="1352" actId="1076"/>
          <ac:spMkLst>
            <pc:docMk/>
            <pc:sldMk cId="389114252" sldId="2147470202"/>
            <ac:spMk id="170" creationId="{5C425915-7D62-9FC7-CB8C-8A8A3BAF3B7B}"/>
          </ac:spMkLst>
        </pc:spChg>
        <pc:spChg chg="mod">
          <ac:chgData name="Reuben Issac Jacob" userId="a26d73c9-1689-41bd-af50-ef825e838770" providerId="ADAL" clId="{F452BC9E-5BE8-4A0B-9F00-66A7219A31DE}" dt="2022-06-29T06:53:55.929" v="1352" actId="1076"/>
          <ac:spMkLst>
            <pc:docMk/>
            <pc:sldMk cId="389114252" sldId="2147470202"/>
            <ac:spMk id="171" creationId="{5E5736CA-5C06-775B-7068-45506965DE4C}"/>
          </ac:spMkLst>
        </pc:spChg>
        <pc:spChg chg="mod">
          <ac:chgData name="Reuben Issac Jacob" userId="a26d73c9-1689-41bd-af50-ef825e838770" providerId="ADAL" clId="{F452BC9E-5BE8-4A0B-9F00-66A7219A31DE}" dt="2022-06-29T06:53:55.929" v="1352" actId="1076"/>
          <ac:spMkLst>
            <pc:docMk/>
            <pc:sldMk cId="389114252" sldId="2147470202"/>
            <ac:spMk id="172" creationId="{0172FA4B-FCE8-D738-1382-6AC75B59229A}"/>
          </ac:spMkLst>
        </pc:spChg>
        <pc:spChg chg="mod">
          <ac:chgData name="Reuben Issac Jacob" userId="a26d73c9-1689-41bd-af50-ef825e838770" providerId="ADAL" clId="{F452BC9E-5BE8-4A0B-9F00-66A7219A31DE}" dt="2022-06-29T06:53:55.929" v="1352" actId="1076"/>
          <ac:spMkLst>
            <pc:docMk/>
            <pc:sldMk cId="389114252" sldId="2147470202"/>
            <ac:spMk id="173" creationId="{AB7137C9-2980-03B4-E657-69160AB69125}"/>
          </ac:spMkLst>
        </pc:spChg>
        <pc:spChg chg="mod">
          <ac:chgData name="Reuben Issac Jacob" userId="a26d73c9-1689-41bd-af50-ef825e838770" providerId="ADAL" clId="{F452BC9E-5BE8-4A0B-9F00-66A7219A31DE}" dt="2022-06-29T06:53:55.929" v="1352" actId="1076"/>
          <ac:spMkLst>
            <pc:docMk/>
            <pc:sldMk cId="389114252" sldId="2147470202"/>
            <ac:spMk id="174" creationId="{492E4F86-936A-382F-F665-C9445F8891AB}"/>
          </ac:spMkLst>
        </pc:spChg>
        <pc:spChg chg="mod">
          <ac:chgData name="Reuben Issac Jacob" userId="a26d73c9-1689-41bd-af50-ef825e838770" providerId="ADAL" clId="{F452BC9E-5BE8-4A0B-9F00-66A7219A31DE}" dt="2022-06-29T06:53:55.929" v="1352" actId="1076"/>
          <ac:spMkLst>
            <pc:docMk/>
            <pc:sldMk cId="389114252" sldId="2147470202"/>
            <ac:spMk id="175" creationId="{3F6D8762-5070-DF47-4ECB-614E98ADA042}"/>
          </ac:spMkLst>
        </pc:spChg>
        <pc:spChg chg="mod">
          <ac:chgData name="Reuben Issac Jacob" userId="a26d73c9-1689-41bd-af50-ef825e838770" providerId="ADAL" clId="{F452BC9E-5BE8-4A0B-9F00-66A7219A31DE}" dt="2022-06-29T06:53:55.929" v="1352" actId="1076"/>
          <ac:spMkLst>
            <pc:docMk/>
            <pc:sldMk cId="389114252" sldId="2147470202"/>
            <ac:spMk id="176" creationId="{06B15183-BF5B-5A7B-56CD-321FF5F992F4}"/>
          </ac:spMkLst>
        </pc:spChg>
        <pc:spChg chg="mod">
          <ac:chgData name="Reuben Issac Jacob" userId="a26d73c9-1689-41bd-af50-ef825e838770" providerId="ADAL" clId="{F452BC9E-5BE8-4A0B-9F00-66A7219A31DE}" dt="2022-06-29T06:53:55.929" v="1352" actId="1076"/>
          <ac:spMkLst>
            <pc:docMk/>
            <pc:sldMk cId="389114252" sldId="2147470202"/>
            <ac:spMk id="177" creationId="{424B6EF6-5B8A-4C90-DF45-4BD09F53FE0E}"/>
          </ac:spMkLst>
        </pc:spChg>
        <pc:spChg chg="mod">
          <ac:chgData name="Reuben Issac Jacob" userId="a26d73c9-1689-41bd-af50-ef825e838770" providerId="ADAL" clId="{F452BC9E-5BE8-4A0B-9F00-66A7219A31DE}" dt="2022-06-29T06:53:55.929" v="1352" actId="1076"/>
          <ac:spMkLst>
            <pc:docMk/>
            <pc:sldMk cId="389114252" sldId="2147470202"/>
            <ac:spMk id="178" creationId="{CF789C22-1130-7ACE-392B-0EFCC243E003}"/>
          </ac:spMkLst>
        </pc:spChg>
        <pc:spChg chg="mod">
          <ac:chgData name="Reuben Issac Jacob" userId="a26d73c9-1689-41bd-af50-ef825e838770" providerId="ADAL" clId="{F452BC9E-5BE8-4A0B-9F00-66A7219A31DE}" dt="2022-06-29T06:53:55.929" v="1352" actId="1076"/>
          <ac:spMkLst>
            <pc:docMk/>
            <pc:sldMk cId="389114252" sldId="2147470202"/>
            <ac:spMk id="179" creationId="{F492A0F1-AAAD-91B8-9909-20CCD08BC228}"/>
          </ac:spMkLst>
        </pc:spChg>
        <pc:spChg chg="mod">
          <ac:chgData name="Reuben Issac Jacob" userId="a26d73c9-1689-41bd-af50-ef825e838770" providerId="ADAL" clId="{F452BC9E-5BE8-4A0B-9F00-66A7219A31DE}" dt="2022-06-29T06:53:55.929" v="1352" actId="1076"/>
          <ac:spMkLst>
            <pc:docMk/>
            <pc:sldMk cId="389114252" sldId="2147470202"/>
            <ac:spMk id="180" creationId="{042ED91A-32C7-B43B-20DD-204796EA39F2}"/>
          </ac:spMkLst>
        </pc:spChg>
        <pc:spChg chg="mod">
          <ac:chgData name="Reuben Issac Jacob" userId="a26d73c9-1689-41bd-af50-ef825e838770" providerId="ADAL" clId="{F452BC9E-5BE8-4A0B-9F00-66A7219A31DE}" dt="2022-06-29T06:53:55.929" v="1352" actId="1076"/>
          <ac:spMkLst>
            <pc:docMk/>
            <pc:sldMk cId="389114252" sldId="2147470202"/>
            <ac:spMk id="182" creationId="{9D9791F1-2F38-C20B-E896-2229D5654F5A}"/>
          </ac:spMkLst>
        </pc:spChg>
        <pc:spChg chg="mod">
          <ac:chgData name="Reuben Issac Jacob" userId="a26d73c9-1689-41bd-af50-ef825e838770" providerId="ADAL" clId="{F452BC9E-5BE8-4A0B-9F00-66A7219A31DE}" dt="2022-06-29T06:53:55.929" v="1352" actId="1076"/>
          <ac:spMkLst>
            <pc:docMk/>
            <pc:sldMk cId="389114252" sldId="2147470202"/>
            <ac:spMk id="184" creationId="{0B96D67E-B1EF-80CE-EC3A-1770B07A67C1}"/>
          </ac:spMkLst>
        </pc:spChg>
        <pc:spChg chg="mod">
          <ac:chgData name="Reuben Issac Jacob" userId="a26d73c9-1689-41bd-af50-ef825e838770" providerId="ADAL" clId="{F452BC9E-5BE8-4A0B-9F00-66A7219A31DE}" dt="2022-06-29T06:53:55.929" v="1352" actId="1076"/>
          <ac:spMkLst>
            <pc:docMk/>
            <pc:sldMk cId="389114252" sldId="2147470202"/>
            <ac:spMk id="185" creationId="{D3F9BF4E-C908-741E-E464-991148224936}"/>
          </ac:spMkLst>
        </pc:spChg>
        <pc:spChg chg="mod">
          <ac:chgData name="Reuben Issac Jacob" userId="a26d73c9-1689-41bd-af50-ef825e838770" providerId="ADAL" clId="{F452BC9E-5BE8-4A0B-9F00-66A7219A31DE}" dt="2022-06-29T06:53:55.929" v="1352" actId="1076"/>
          <ac:spMkLst>
            <pc:docMk/>
            <pc:sldMk cId="389114252" sldId="2147470202"/>
            <ac:spMk id="186" creationId="{34B14B33-CE6E-D993-2421-E6ACFF2D74AC}"/>
          </ac:spMkLst>
        </pc:spChg>
        <pc:spChg chg="mod">
          <ac:chgData name="Reuben Issac Jacob" userId="a26d73c9-1689-41bd-af50-ef825e838770" providerId="ADAL" clId="{F452BC9E-5BE8-4A0B-9F00-66A7219A31DE}" dt="2022-06-29T06:53:55.929" v="1352" actId="1076"/>
          <ac:spMkLst>
            <pc:docMk/>
            <pc:sldMk cId="389114252" sldId="2147470202"/>
            <ac:spMk id="187" creationId="{F0C48488-0CE9-7547-88FC-69147480D968}"/>
          </ac:spMkLst>
        </pc:spChg>
        <pc:spChg chg="mod">
          <ac:chgData name="Reuben Issac Jacob" userId="a26d73c9-1689-41bd-af50-ef825e838770" providerId="ADAL" clId="{F452BC9E-5BE8-4A0B-9F00-66A7219A31DE}" dt="2022-06-29T06:53:55.929" v="1352" actId="1076"/>
          <ac:spMkLst>
            <pc:docMk/>
            <pc:sldMk cId="389114252" sldId="2147470202"/>
            <ac:spMk id="188" creationId="{35F478D6-6797-5CB7-0FEB-8860B321BF7F}"/>
          </ac:spMkLst>
        </pc:spChg>
        <pc:spChg chg="mod">
          <ac:chgData name="Reuben Issac Jacob" userId="a26d73c9-1689-41bd-af50-ef825e838770" providerId="ADAL" clId="{F452BC9E-5BE8-4A0B-9F00-66A7219A31DE}" dt="2022-06-29T06:53:55.929" v="1352" actId="1076"/>
          <ac:spMkLst>
            <pc:docMk/>
            <pc:sldMk cId="389114252" sldId="2147470202"/>
            <ac:spMk id="189" creationId="{5F0C67A3-424E-CC97-45AA-E924950FD08F}"/>
          </ac:spMkLst>
        </pc:spChg>
        <pc:spChg chg="mod">
          <ac:chgData name="Reuben Issac Jacob" userId="a26d73c9-1689-41bd-af50-ef825e838770" providerId="ADAL" clId="{F452BC9E-5BE8-4A0B-9F00-66A7219A31DE}" dt="2022-06-29T06:53:55.929" v="1352" actId="1076"/>
          <ac:spMkLst>
            <pc:docMk/>
            <pc:sldMk cId="389114252" sldId="2147470202"/>
            <ac:spMk id="190" creationId="{64DD2914-C90D-08BB-6BAC-9615F8B93D23}"/>
          </ac:spMkLst>
        </pc:spChg>
        <pc:spChg chg="mod">
          <ac:chgData name="Reuben Issac Jacob" userId="a26d73c9-1689-41bd-af50-ef825e838770" providerId="ADAL" clId="{F452BC9E-5BE8-4A0B-9F00-66A7219A31DE}" dt="2022-06-29T06:53:55.929" v="1352" actId="1076"/>
          <ac:spMkLst>
            <pc:docMk/>
            <pc:sldMk cId="389114252" sldId="2147470202"/>
            <ac:spMk id="191" creationId="{675891A5-9E8D-56E4-5B50-EA2F2970C507}"/>
          </ac:spMkLst>
        </pc:spChg>
        <pc:spChg chg="mod">
          <ac:chgData name="Reuben Issac Jacob" userId="a26d73c9-1689-41bd-af50-ef825e838770" providerId="ADAL" clId="{F452BC9E-5BE8-4A0B-9F00-66A7219A31DE}" dt="2022-06-29T06:53:55.929" v="1352" actId="1076"/>
          <ac:spMkLst>
            <pc:docMk/>
            <pc:sldMk cId="389114252" sldId="2147470202"/>
            <ac:spMk id="192" creationId="{0EB7AE5C-95BF-EE94-7B88-61271D629FF5}"/>
          </ac:spMkLst>
        </pc:spChg>
        <pc:spChg chg="mod">
          <ac:chgData name="Reuben Issac Jacob" userId="a26d73c9-1689-41bd-af50-ef825e838770" providerId="ADAL" clId="{F452BC9E-5BE8-4A0B-9F00-66A7219A31DE}" dt="2022-06-29T06:53:55.929" v="1352" actId="1076"/>
          <ac:spMkLst>
            <pc:docMk/>
            <pc:sldMk cId="389114252" sldId="2147470202"/>
            <ac:spMk id="193" creationId="{1B01BED4-2B9C-5653-7CE0-904ED9045D3F}"/>
          </ac:spMkLst>
        </pc:spChg>
        <pc:spChg chg="mod">
          <ac:chgData name="Reuben Issac Jacob" userId="a26d73c9-1689-41bd-af50-ef825e838770" providerId="ADAL" clId="{F452BC9E-5BE8-4A0B-9F00-66A7219A31DE}" dt="2022-06-29T06:53:55.929" v="1352" actId="1076"/>
          <ac:spMkLst>
            <pc:docMk/>
            <pc:sldMk cId="389114252" sldId="2147470202"/>
            <ac:spMk id="194" creationId="{CA638392-71D8-CEE6-AF7D-30E71D3A0E2A}"/>
          </ac:spMkLst>
        </pc:spChg>
        <pc:spChg chg="mod">
          <ac:chgData name="Reuben Issac Jacob" userId="a26d73c9-1689-41bd-af50-ef825e838770" providerId="ADAL" clId="{F452BC9E-5BE8-4A0B-9F00-66A7219A31DE}" dt="2022-06-29T06:53:55.929" v="1352" actId="1076"/>
          <ac:spMkLst>
            <pc:docMk/>
            <pc:sldMk cId="389114252" sldId="2147470202"/>
            <ac:spMk id="195" creationId="{207694AF-C06E-4DEF-4FC9-06ED4A357259}"/>
          </ac:spMkLst>
        </pc:spChg>
        <pc:spChg chg="mod">
          <ac:chgData name="Reuben Issac Jacob" userId="a26d73c9-1689-41bd-af50-ef825e838770" providerId="ADAL" clId="{F452BC9E-5BE8-4A0B-9F00-66A7219A31DE}" dt="2022-06-29T06:53:55.929" v="1352" actId="1076"/>
          <ac:spMkLst>
            <pc:docMk/>
            <pc:sldMk cId="389114252" sldId="2147470202"/>
            <ac:spMk id="196" creationId="{C03A800F-901A-B2BA-5A1C-02208015AD79}"/>
          </ac:spMkLst>
        </pc:spChg>
        <pc:spChg chg="mod">
          <ac:chgData name="Reuben Issac Jacob" userId="a26d73c9-1689-41bd-af50-ef825e838770" providerId="ADAL" clId="{F452BC9E-5BE8-4A0B-9F00-66A7219A31DE}" dt="2022-06-29T06:53:55.929" v="1352" actId="1076"/>
          <ac:spMkLst>
            <pc:docMk/>
            <pc:sldMk cId="389114252" sldId="2147470202"/>
            <ac:spMk id="197" creationId="{7BC249AB-F742-A733-08AF-C2016E8805F9}"/>
          </ac:spMkLst>
        </pc:spChg>
        <pc:spChg chg="mod">
          <ac:chgData name="Reuben Issac Jacob" userId="a26d73c9-1689-41bd-af50-ef825e838770" providerId="ADAL" clId="{F452BC9E-5BE8-4A0B-9F00-66A7219A31DE}" dt="2022-06-29T06:53:55.929" v="1352" actId="1076"/>
          <ac:spMkLst>
            <pc:docMk/>
            <pc:sldMk cId="389114252" sldId="2147470202"/>
            <ac:spMk id="198" creationId="{EECE1E26-9024-8B13-A361-3C0060BC5AED}"/>
          </ac:spMkLst>
        </pc:spChg>
        <pc:spChg chg="add del mod ord">
          <ac:chgData name="Reuben Issac Jacob" userId="a26d73c9-1689-41bd-af50-ef825e838770" providerId="ADAL" clId="{F452BC9E-5BE8-4A0B-9F00-66A7219A31DE}" dt="2022-06-29T06:01:58.990" v="1040"/>
          <ac:spMkLst>
            <pc:docMk/>
            <pc:sldMk cId="389114252" sldId="2147470202"/>
            <ac:spMk id="201" creationId="{B8843E54-0D49-9183-89AC-1600F456F218}"/>
          </ac:spMkLst>
        </pc:spChg>
        <pc:spChg chg="add mod topLvl">
          <ac:chgData name="Reuben Issac Jacob" userId="a26d73c9-1689-41bd-af50-ef825e838770" providerId="ADAL" clId="{F452BC9E-5BE8-4A0B-9F00-66A7219A31DE}" dt="2022-06-29T20:16:04.225" v="3599" actId="164"/>
          <ac:spMkLst>
            <pc:docMk/>
            <pc:sldMk cId="389114252" sldId="2147470202"/>
            <ac:spMk id="203" creationId="{0CE952C4-FAD7-E0E8-E3C1-BA62FA51EDB9}"/>
          </ac:spMkLst>
        </pc:spChg>
        <pc:spChg chg="add mod topLvl">
          <ac:chgData name="Reuben Issac Jacob" userId="a26d73c9-1689-41bd-af50-ef825e838770" providerId="ADAL" clId="{F452BC9E-5BE8-4A0B-9F00-66A7219A31DE}" dt="2022-06-29T20:16:04.225" v="3599" actId="164"/>
          <ac:spMkLst>
            <pc:docMk/>
            <pc:sldMk cId="389114252" sldId="2147470202"/>
            <ac:spMk id="204" creationId="{3F66D6F2-6D65-6445-08D9-DE63F47407A0}"/>
          </ac:spMkLst>
        </pc:spChg>
        <pc:spChg chg="add mod topLvl">
          <ac:chgData name="Reuben Issac Jacob" userId="a26d73c9-1689-41bd-af50-ef825e838770" providerId="ADAL" clId="{F452BC9E-5BE8-4A0B-9F00-66A7219A31DE}" dt="2022-06-29T20:16:04.225" v="3599" actId="164"/>
          <ac:spMkLst>
            <pc:docMk/>
            <pc:sldMk cId="389114252" sldId="2147470202"/>
            <ac:spMk id="205" creationId="{131F01F4-6B1F-1E8D-E293-8913AC654506}"/>
          </ac:spMkLst>
        </pc:spChg>
        <pc:spChg chg="add mod topLvl">
          <ac:chgData name="Reuben Issac Jacob" userId="a26d73c9-1689-41bd-af50-ef825e838770" providerId="ADAL" clId="{F452BC9E-5BE8-4A0B-9F00-66A7219A31DE}" dt="2022-06-29T20:16:04.225" v="3599" actId="164"/>
          <ac:spMkLst>
            <pc:docMk/>
            <pc:sldMk cId="389114252" sldId="2147470202"/>
            <ac:spMk id="206" creationId="{7A93DCA1-0A0D-45BF-4171-FA2BEEF1391A}"/>
          </ac:spMkLst>
        </pc:spChg>
        <pc:spChg chg="add mod topLvl">
          <ac:chgData name="Reuben Issac Jacob" userId="a26d73c9-1689-41bd-af50-ef825e838770" providerId="ADAL" clId="{F452BC9E-5BE8-4A0B-9F00-66A7219A31DE}" dt="2022-06-29T20:16:04.225" v="3599" actId="164"/>
          <ac:spMkLst>
            <pc:docMk/>
            <pc:sldMk cId="389114252" sldId="2147470202"/>
            <ac:spMk id="207" creationId="{B181EDAC-66B1-3206-CD71-7776A2C1E0ED}"/>
          </ac:spMkLst>
        </pc:spChg>
        <pc:spChg chg="add mod topLvl">
          <ac:chgData name="Reuben Issac Jacob" userId="a26d73c9-1689-41bd-af50-ef825e838770" providerId="ADAL" clId="{F452BC9E-5BE8-4A0B-9F00-66A7219A31DE}" dt="2022-06-29T20:16:04.225" v="3599" actId="164"/>
          <ac:spMkLst>
            <pc:docMk/>
            <pc:sldMk cId="389114252" sldId="2147470202"/>
            <ac:spMk id="208" creationId="{F3741C3A-5991-3D86-8C33-4952E4E4A0A9}"/>
          </ac:spMkLst>
        </pc:spChg>
        <pc:spChg chg="add mod topLvl">
          <ac:chgData name="Reuben Issac Jacob" userId="a26d73c9-1689-41bd-af50-ef825e838770" providerId="ADAL" clId="{F452BC9E-5BE8-4A0B-9F00-66A7219A31DE}" dt="2022-06-29T20:16:04.225" v="3599" actId="164"/>
          <ac:spMkLst>
            <pc:docMk/>
            <pc:sldMk cId="389114252" sldId="2147470202"/>
            <ac:spMk id="209" creationId="{4A596F45-D6F7-3F51-A90A-6302A1E33FBF}"/>
          </ac:spMkLst>
        </pc:spChg>
        <pc:spChg chg="add mod">
          <ac:chgData name="Reuben Issac Jacob" userId="a26d73c9-1689-41bd-af50-ef825e838770" providerId="ADAL" clId="{F452BC9E-5BE8-4A0B-9F00-66A7219A31DE}" dt="2022-06-29T20:16:04.225" v="3599" actId="164"/>
          <ac:spMkLst>
            <pc:docMk/>
            <pc:sldMk cId="389114252" sldId="2147470202"/>
            <ac:spMk id="227" creationId="{31F441B1-31A9-B8D1-EB86-0F15F07919BD}"/>
          </ac:spMkLst>
        </pc:spChg>
        <pc:spChg chg="add mod">
          <ac:chgData name="Reuben Issac Jacob" userId="a26d73c9-1689-41bd-af50-ef825e838770" providerId="ADAL" clId="{F452BC9E-5BE8-4A0B-9F00-66A7219A31DE}" dt="2022-06-29T20:16:04.225" v="3599" actId="164"/>
          <ac:spMkLst>
            <pc:docMk/>
            <pc:sldMk cId="389114252" sldId="2147470202"/>
            <ac:spMk id="228" creationId="{2AE5049C-9EBB-DB4A-2382-EC7D4CA0DA7C}"/>
          </ac:spMkLst>
        </pc:spChg>
        <pc:spChg chg="add mod">
          <ac:chgData name="Reuben Issac Jacob" userId="a26d73c9-1689-41bd-af50-ef825e838770" providerId="ADAL" clId="{F452BC9E-5BE8-4A0B-9F00-66A7219A31DE}" dt="2022-06-29T20:16:04.225" v="3599" actId="164"/>
          <ac:spMkLst>
            <pc:docMk/>
            <pc:sldMk cId="389114252" sldId="2147470202"/>
            <ac:spMk id="229" creationId="{E4FF6337-D726-31E5-2666-204387364AF8}"/>
          </ac:spMkLst>
        </pc:spChg>
        <pc:spChg chg="add mod">
          <ac:chgData name="Reuben Issac Jacob" userId="a26d73c9-1689-41bd-af50-ef825e838770" providerId="ADAL" clId="{F452BC9E-5BE8-4A0B-9F00-66A7219A31DE}" dt="2022-06-29T20:16:04.225" v="3599" actId="164"/>
          <ac:spMkLst>
            <pc:docMk/>
            <pc:sldMk cId="389114252" sldId="2147470202"/>
            <ac:spMk id="295" creationId="{5EAB2EC2-1948-6104-818F-65BED6BF36C6}"/>
          </ac:spMkLst>
        </pc:spChg>
        <pc:spChg chg="add mod">
          <ac:chgData name="Reuben Issac Jacob" userId="a26d73c9-1689-41bd-af50-ef825e838770" providerId="ADAL" clId="{F452BC9E-5BE8-4A0B-9F00-66A7219A31DE}" dt="2022-06-29T20:16:04.225" v="3599" actId="164"/>
          <ac:spMkLst>
            <pc:docMk/>
            <pc:sldMk cId="389114252" sldId="2147470202"/>
            <ac:spMk id="296" creationId="{90066935-F5A0-79A1-D221-3075EA521042}"/>
          </ac:spMkLst>
        </pc:spChg>
        <pc:spChg chg="add mod">
          <ac:chgData name="Reuben Issac Jacob" userId="a26d73c9-1689-41bd-af50-ef825e838770" providerId="ADAL" clId="{F452BC9E-5BE8-4A0B-9F00-66A7219A31DE}" dt="2022-06-29T20:16:04.225" v="3599" actId="164"/>
          <ac:spMkLst>
            <pc:docMk/>
            <pc:sldMk cId="389114252" sldId="2147470202"/>
            <ac:spMk id="297" creationId="{7BE23766-8B1E-6BFD-251E-603DB11FC489}"/>
          </ac:spMkLst>
        </pc:spChg>
        <pc:spChg chg="add mod">
          <ac:chgData name="Reuben Issac Jacob" userId="a26d73c9-1689-41bd-af50-ef825e838770" providerId="ADAL" clId="{F452BC9E-5BE8-4A0B-9F00-66A7219A31DE}" dt="2022-06-29T20:16:04.225" v="3599" actId="164"/>
          <ac:spMkLst>
            <pc:docMk/>
            <pc:sldMk cId="389114252" sldId="2147470202"/>
            <ac:spMk id="298" creationId="{07960FB7-2584-E707-EAAD-B44AF1605AE2}"/>
          </ac:spMkLst>
        </pc:spChg>
        <pc:spChg chg="add mod">
          <ac:chgData name="Reuben Issac Jacob" userId="a26d73c9-1689-41bd-af50-ef825e838770" providerId="ADAL" clId="{F452BC9E-5BE8-4A0B-9F00-66A7219A31DE}" dt="2022-06-29T20:16:04.225" v="3599" actId="164"/>
          <ac:spMkLst>
            <pc:docMk/>
            <pc:sldMk cId="389114252" sldId="2147470202"/>
            <ac:spMk id="299" creationId="{84AC7A42-5464-7C58-FE8D-B8D43632F447}"/>
          </ac:spMkLst>
        </pc:spChg>
        <pc:spChg chg="add mod">
          <ac:chgData name="Reuben Issac Jacob" userId="a26d73c9-1689-41bd-af50-ef825e838770" providerId="ADAL" clId="{F452BC9E-5BE8-4A0B-9F00-66A7219A31DE}" dt="2022-06-29T20:16:04.225" v="3599" actId="164"/>
          <ac:spMkLst>
            <pc:docMk/>
            <pc:sldMk cId="389114252" sldId="2147470202"/>
            <ac:spMk id="300" creationId="{A1FDE3C1-9768-776F-D64B-B0A705631195}"/>
          </ac:spMkLst>
        </pc:spChg>
        <pc:spChg chg="add mod">
          <ac:chgData name="Reuben Issac Jacob" userId="a26d73c9-1689-41bd-af50-ef825e838770" providerId="ADAL" clId="{F452BC9E-5BE8-4A0B-9F00-66A7219A31DE}" dt="2022-06-29T20:16:04.225" v="3599" actId="164"/>
          <ac:spMkLst>
            <pc:docMk/>
            <pc:sldMk cId="389114252" sldId="2147470202"/>
            <ac:spMk id="301" creationId="{82FDE0C5-4874-EB27-5E74-518129D16C83}"/>
          </ac:spMkLst>
        </pc:spChg>
        <pc:spChg chg="add mod">
          <ac:chgData name="Reuben Issac Jacob" userId="a26d73c9-1689-41bd-af50-ef825e838770" providerId="ADAL" clId="{F452BC9E-5BE8-4A0B-9F00-66A7219A31DE}" dt="2022-06-29T20:16:04.225" v="3599" actId="164"/>
          <ac:spMkLst>
            <pc:docMk/>
            <pc:sldMk cId="389114252" sldId="2147470202"/>
            <ac:spMk id="302" creationId="{75A9C67A-3154-750E-1267-64455A47FCA7}"/>
          </ac:spMkLst>
        </pc:spChg>
        <pc:spChg chg="add mod">
          <ac:chgData name="Reuben Issac Jacob" userId="a26d73c9-1689-41bd-af50-ef825e838770" providerId="ADAL" clId="{F452BC9E-5BE8-4A0B-9F00-66A7219A31DE}" dt="2022-06-29T20:16:04.225" v="3599" actId="164"/>
          <ac:spMkLst>
            <pc:docMk/>
            <pc:sldMk cId="389114252" sldId="2147470202"/>
            <ac:spMk id="303" creationId="{DB1905CB-A1D3-CEDF-573D-91DC19DE29F5}"/>
          </ac:spMkLst>
        </pc:spChg>
        <pc:spChg chg="add del mod">
          <ac:chgData name="Reuben Issac Jacob" userId="a26d73c9-1689-41bd-af50-ef825e838770" providerId="ADAL" clId="{F452BC9E-5BE8-4A0B-9F00-66A7219A31DE}" dt="2022-06-29T06:52:53.427" v="1318"/>
          <ac:spMkLst>
            <pc:docMk/>
            <pc:sldMk cId="389114252" sldId="2147470202"/>
            <ac:spMk id="304" creationId="{8B832874-9ED8-B7BC-44EB-53C80C71B539}"/>
          </ac:spMkLst>
        </pc:spChg>
        <pc:spChg chg="add del mod">
          <ac:chgData name="Reuben Issac Jacob" userId="a26d73c9-1689-41bd-af50-ef825e838770" providerId="ADAL" clId="{F452BC9E-5BE8-4A0B-9F00-66A7219A31DE}" dt="2022-06-29T06:52:53.427" v="1318"/>
          <ac:spMkLst>
            <pc:docMk/>
            <pc:sldMk cId="389114252" sldId="2147470202"/>
            <ac:spMk id="305" creationId="{3DE7FD4C-E68F-9B3E-FFC4-F9CAC3F2A3BF}"/>
          </ac:spMkLst>
        </pc:spChg>
        <pc:spChg chg="add del mod">
          <ac:chgData name="Reuben Issac Jacob" userId="a26d73c9-1689-41bd-af50-ef825e838770" providerId="ADAL" clId="{F452BC9E-5BE8-4A0B-9F00-66A7219A31DE}" dt="2022-06-29T06:52:53.427" v="1318"/>
          <ac:spMkLst>
            <pc:docMk/>
            <pc:sldMk cId="389114252" sldId="2147470202"/>
            <ac:spMk id="306" creationId="{FCDF8E67-F26E-2AAF-F6B4-952C4A2FDDB3}"/>
          </ac:spMkLst>
        </pc:spChg>
        <pc:spChg chg="add del mod">
          <ac:chgData name="Reuben Issac Jacob" userId="a26d73c9-1689-41bd-af50-ef825e838770" providerId="ADAL" clId="{F452BC9E-5BE8-4A0B-9F00-66A7219A31DE}" dt="2022-06-29T06:52:53.427" v="1318"/>
          <ac:spMkLst>
            <pc:docMk/>
            <pc:sldMk cId="389114252" sldId="2147470202"/>
            <ac:spMk id="307" creationId="{E9EA892E-A176-418F-CF3D-21C0B81647D5}"/>
          </ac:spMkLst>
        </pc:spChg>
        <pc:spChg chg="add del mod">
          <ac:chgData name="Reuben Issac Jacob" userId="a26d73c9-1689-41bd-af50-ef825e838770" providerId="ADAL" clId="{F452BC9E-5BE8-4A0B-9F00-66A7219A31DE}" dt="2022-06-29T06:53:02.813" v="1321" actId="478"/>
          <ac:spMkLst>
            <pc:docMk/>
            <pc:sldMk cId="389114252" sldId="2147470202"/>
            <ac:spMk id="308" creationId="{30CBF5AF-63CF-B951-3320-96D2F4408353}"/>
          </ac:spMkLst>
        </pc:spChg>
        <pc:spChg chg="add del mod">
          <ac:chgData name="Reuben Issac Jacob" userId="a26d73c9-1689-41bd-af50-ef825e838770" providerId="ADAL" clId="{F452BC9E-5BE8-4A0B-9F00-66A7219A31DE}" dt="2022-06-29T06:53:02.813" v="1321" actId="478"/>
          <ac:spMkLst>
            <pc:docMk/>
            <pc:sldMk cId="389114252" sldId="2147470202"/>
            <ac:spMk id="309" creationId="{5AA69BAB-62F3-C536-A811-B4C3FA37F653}"/>
          </ac:spMkLst>
        </pc:spChg>
        <pc:spChg chg="add del mod">
          <ac:chgData name="Reuben Issac Jacob" userId="a26d73c9-1689-41bd-af50-ef825e838770" providerId="ADAL" clId="{F452BC9E-5BE8-4A0B-9F00-66A7219A31DE}" dt="2022-06-29T06:53:08.318" v="1322" actId="21"/>
          <ac:spMkLst>
            <pc:docMk/>
            <pc:sldMk cId="389114252" sldId="2147470202"/>
            <ac:spMk id="310" creationId="{9BA2D44F-5AFF-3011-937D-E51AAF4C5189}"/>
          </ac:spMkLst>
        </pc:spChg>
        <pc:spChg chg="add del mod">
          <ac:chgData name="Reuben Issac Jacob" userId="a26d73c9-1689-41bd-af50-ef825e838770" providerId="ADAL" clId="{F452BC9E-5BE8-4A0B-9F00-66A7219A31DE}" dt="2022-06-29T06:53:02.813" v="1321" actId="478"/>
          <ac:spMkLst>
            <pc:docMk/>
            <pc:sldMk cId="389114252" sldId="2147470202"/>
            <ac:spMk id="311" creationId="{29F1C058-88F6-E037-CCA7-D85762E5CBCF}"/>
          </ac:spMkLst>
        </pc:spChg>
        <pc:spChg chg="add mod">
          <ac:chgData name="Reuben Issac Jacob" userId="a26d73c9-1689-41bd-af50-ef825e838770" providerId="ADAL" clId="{F452BC9E-5BE8-4A0B-9F00-66A7219A31DE}" dt="2022-06-29T20:16:04.225" v="3599" actId="164"/>
          <ac:spMkLst>
            <pc:docMk/>
            <pc:sldMk cId="389114252" sldId="2147470202"/>
            <ac:spMk id="312" creationId="{9154A681-9EBC-2661-5B53-63A8F88E9775}"/>
          </ac:spMkLst>
        </pc:spChg>
        <pc:spChg chg="add mod ord">
          <ac:chgData name="Reuben Issac Jacob" userId="a26d73c9-1689-41bd-af50-ef825e838770" providerId="ADAL" clId="{F452BC9E-5BE8-4A0B-9F00-66A7219A31DE}" dt="2022-06-29T06:54:26.076" v="1358" actId="207"/>
          <ac:spMkLst>
            <pc:docMk/>
            <pc:sldMk cId="389114252" sldId="2147470202"/>
            <ac:spMk id="313" creationId="{00370136-E93F-5714-4C87-436DB93B9D37}"/>
          </ac:spMkLst>
        </pc:spChg>
        <pc:spChg chg="add mod topLvl">
          <ac:chgData name="Reuben Issac Jacob" userId="a26d73c9-1689-41bd-af50-ef825e838770" providerId="ADAL" clId="{F452BC9E-5BE8-4A0B-9F00-66A7219A31DE}" dt="2022-06-29T20:16:04.225" v="3599" actId="164"/>
          <ac:spMkLst>
            <pc:docMk/>
            <pc:sldMk cId="389114252" sldId="2147470202"/>
            <ac:spMk id="1024" creationId="{ACF628C2-E9FC-DC6C-B10F-C7F5DE7CBCF6}"/>
          </ac:spMkLst>
        </pc:spChg>
        <pc:spChg chg="add mod topLvl">
          <ac:chgData name="Reuben Issac Jacob" userId="a26d73c9-1689-41bd-af50-ef825e838770" providerId="ADAL" clId="{F452BC9E-5BE8-4A0B-9F00-66A7219A31DE}" dt="2022-06-29T20:16:04.225" v="3599" actId="164"/>
          <ac:spMkLst>
            <pc:docMk/>
            <pc:sldMk cId="389114252" sldId="2147470202"/>
            <ac:spMk id="1025" creationId="{949604B3-73DD-7313-3C3B-AE8114C55433}"/>
          </ac:spMkLst>
        </pc:spChg>
        <pc:spChg chg="add mod">
          <ac:chgData name="Reuben Issac Jacob" userId="a26d73c9-1689-41bd-af50-ef825e838770" providerId="ADAL" clId="{F452BC9E-5BE8-4A0B-9F00-66A7219A31DE}" dt="2022-06-29T20:16:04.225" v="3599" actId="164"/>
          <ac:spMkLst>
            <pc:docMk/>
            <pc:sldMk cId="389114252" sldId="2147470202"/>
            <ac:spMk id="1042" creationId="{2A8FABBA-D6C4-D5AF-DF18-EE217DC11EAD}"/>
          </ac:spMkLst>
        </pc:spChg>
        <pc:grpChg chg="add mod">
          <ac:chgData name="Reuben Issac Jacob" userId="a26d73c9-1689-41bd-af50-ef825e838770" providerId="ADAL" clId="{F452BC9E-5BE8-4A0B-9F00-66A7219A31DE}" dt="2022-06-29T20:16:04.225" v="3599" actId="164"/>
          <ac:grpSpMkLst>
            <pc:docMk/>
            <pc:sldMk cId="389114252" sldId="2147470202"/>
            <ac:grpSpMk id="2" creationId="{4EC5A3D0-63BA-D955-ACE1-C5D1A44577D4}"/>
          </ac:grpSpMkLst>
        </pc:grpChg>
        <pc:grpChg chg="add mod">
          <ac:chgData name="Reuben Issac Jacob" userId="a26d73c9-1689-41bd-af50-ef825e838770" providerId="ADAL" clId="{F452BC9E-5BE8-4A0B-9F00-66A7219A31DE}" dt="2022-06-29T05:46:24.284" v="877" actId="164"/>
          <ac:grpSpMkLst>
            <pc:docMk/>
            <pc:sldMk cId="389114252" sldId="2147470202"/>
            <ac:grpSpMk id="4" creationId="{6C059CD7-5033-CB4E-35C6-575721994038}"/>
          </ac:grpSpMkLst>
        </pc:grpChg>
        <pc:grpChg chg="add del mod">
          <ac:chgData name="Reuben Issac Jacob" userId="a26d73c9-1689-41bd-af50-ef825e838770" providerId="ADAL" clId="{F452BC9E-5BE8-4A0B-9F00-66A7219A31DE}" dt="2022-06-29T05:45:51.695" v="863" actId="165"/>
          <ac:grpSpMkLst>
            <pc:docMk/>
            <pc:sldMk cId="389114252" sldId="2147470202"/>
            <ac:grpSpMk id="5" creationId="{0E3E8A5D-D8EA-2992-F358-90D5A567A7D9}"/>
          </ac:grpSpMkLst>
        </pc:grpChg>
        <pc:grpChg chg="del mod topLvl">
          <ac:chgData name="Reuben Issac Jacob" userId="a26d73c9-1689-41bd-af50-ef825e838770" providerId="ADAL" clId="{F452BC9E-5BE8-4A0B-9F00-66A7219A31DE}" dt="2022-06-29T05:45:51.955" v="864" actId="165"/>
          <ac:grpSpMkLst>
            <pc:docMk/>
            <pc:sldMk cId="389114252" sldId="2147470202"/>
            <ac:grpSpMk id="6" creationId="{3B15FABF-B27F-9F09-BA5C-C1574930B345}"/>
          </ac:grpSpMkLst>
        </pc:grpChg>
        <pc:grpChg chg="add del mod topLvl">
          <ac:chgData name="Reuben Issac Jacob" userId="a26d73c9-1689-41bd-af50-ef825e838770" providerId="ADAL" clId="{F452BC9E-5BE8-4A0B-9F00-66A7219A31DE}" dt="2022-06-29T05:46:03.104" v="871" actId="165"/>
          <ac:grpSpMkLst>
            <pc:docMk/>
            <pc:sldMk cId="389114252" sldId="2147470202"/>
            <ac:grpSpMk id="9" creationId="{613C8920-04AA-8572-9CA0-4C08AC6E5B4C}"/>
          </ac:grpSpMkLst>
        </pc:grpChg>
        <pc:grpChg chg="add mod topLvl">
          <ac:chgData name="Reuben Issac Jacob" userId="a26d73c9-1689-41bd-af50-ef825e838770" providerId="ADAL" clId="{F452BC9E-5BE8-4A0B-9F00-66A7219A31DE}" dt="2022-06-29T20:16:04.225" v="3599" actId="164"/>
          <ac:grpSpMkLst>
            <pc:docMk/>
            <pc:sldMk cId="389114252" sldId="2147470202"/>
            <ac:grpSpMk id="30" creationId="{CB4A266A-4600-AF79-66E4-343E84900E06}"/>
          </ac:grpSpMkLst>
        </pc:grpChg>
        <pc:grpChg chg="add del mod topLvl">
          <ac:chgData name="Reuben Issac Jacob" userId="a26d73c9-1689-41bd-af50-ef825e838770" providerId="ADAL" clId="{F452BC9E-5BE8-4A0B-9F00-66A7219A31DE}" dt="2022-06-29T06:30:44.393" v="1135" actId="165"/>
          <ac:grpSpMkLst>
            <pc:docMk/>
            <pc:sldMk cId="389114252" sldId="2147470202"/>
            <ac:grpSpMk id="31" creationId="{A96DF42A-0B2F-1C8C-3D31-56DFA36226CA}"/>
          </ac:grpSpMkLst>
        </pc:grpChg>
        <pc:grpChg chg="add del mod topLvl">
          <ac:chgData name="Reuben Issac Jacob" userId="a26d73c9-1689-41bd-af50-ef825e838770" providerId="ADAL" clId="{F452BC9E-5BE8-4A0B-9F00-66A7219A31DE}" dt="2022-06-29T06:30:44.393" v="1135" actId="165"/>
          <ac:grpSpMkLst>
            <pc:docMk/>
            <pc:sldMk cId="389114252" sldId="2147470202"/>
            <ac:grpSpMk id="33" creationId="{20F41E61-CF53-6E0A-0592-BB31DBD6B5CD}"/>
          </ac:grpSpMkLst>
        </pc:grpChg>
        <pc:grpChg chg="mod topLvl">
          <ac:chgData name="Reuben Issac Jacob" userId="a26d73c9-1689-41bd-af50-ef825e838770" providerId="ADAL" clId="{F452BC9E-5BE8-4A0B-9F00-66A7219A31DE}" dt="2022-06-29T20:16:04.225" v="3599" actId="164"/>
          <ac:grpSpMkLst>
            <pc:docMk/>
            <pc:sldMk cId="389114252" sldId="2147470202"/>
            <ac:grpSpMk id="35" creationId="{F2B0F149-32BD-75E2-C6FA-FC0D2521D870}"/>
          </ac:grpSpMkLst>
        </pc:grpChg>
        <pc:grpChg chg="add del mod">
          <ac:chgData name="Reuben Issac Jacob" userId="a26d73c9-1689-41bd-af50-ef825e838770" providerId="ADAL" clId="{F452BC9E-5BE8-4A0B-9F00-66A7219A31DE}" dt="2022-06-29T06:24:04.826" v="1054" actId="165"/>
          <ac:grpSpMkLst>
            <pc:docMk/>
            <pc:sldMk cId="389114252" sldId="2147470202"/>
            <ac:grpSpMk id="55" creationId="{A7A213D9-3502-440F-A7FA-5E2C5677EAFA}"/>
          </ac:grpSpMkLst>
        </pc:grpChg>
        <pc:grpChg chg="del mod topLvl">
          <ac:chgData name="Reuben Issac Jacob" userId="a26d73c9-1689-41bd-af50-ef825e838770" providerId="ADAL" clId="{F452BC9E-5BE8-4A0B-9F00-66A7219A31DE}" dt="2022-06-29T06:24:05.142" v="1055" actId="165"/>
          <ac:grpSpMkLst>
            <pc:docMk/>
            <pc:sldMk cId="389114252" sldId="2147470202"/>
            <ac:grpSpMk id="57" creationId="{653F64DB-AF31-A22A-550B-510A2AD07426}"/>
          </ac:grpSpMkLst>
        </pc:grpChg>
        <pc:grpChg chg="add mod topLvl">
          <ac:chgData name="Reuben Issac Jacob" userId="a26d73c9-1689-41bd-af50-ef825e838770" providerId="ADAL" clId="{F452BC9E-5BE8-4A0B-9F00-66A7219A31DE}" dt="2022-06-29T20:16:04.225" v="3599" actId="164"/>
          <ac:grpSpMkLst>
            <pc:docMk/>
            <pc:sldMk cId="389114252" sldId="2147470202"/>
            <ac:grpSpMk id="73" creationId="{7CE22531-8786-F5F2-C798-77711F004D65}"/>
          </ac:grpSpMkLst>
        </pc:grpChg>
        <pc:grpChg chg="mod">
          <ac:chgData name="Reuben Issac Jacob" userId="a26d73c9-1689-41bd-af50-ef825e838770" providerId="ADAL" clId="{F452BC9E-5BE8-4A0B-9F00-66A7219A31DE}" dt="2022-06-29T06:53:55.929" v="1352" actId="1076"/>
          <ac:grpSpMkLst>
            <pc:docMk/>
            <pc:sldMk cId="389114252" sldId="2147470202"/>
            <ac:grpSpMk id="75" creationId="{72ED767C-277F-2BD4-1252-36575CBDA2F5}"/>
          </ac:grpSpMkLst>
        </pc:grpChg>
        <pc:grpChg chg="add mod topLvl">
          <ac:chgData name="Reuben Issac Jacob" userId="a26d73c9-1689-41bd-af50-ef825e838770" providerId="ADAL" clId="{F452BC9E-5BE8-4A0B-9F00-66A7219A31DE}" dt="2022-06-29T20:16:04.225" v="3599" actId="164"/>
          <ac:grpSpMkLst>
            <pc:docMk/>
            <pc:sldMk cId="389114252" sldId="2147470202"/>
            <ac:grpSpMk id="91" creationId="{895BC787-4399-4307-6962-83A583E76065}"/>
          </ac:grpSpMkLst>
        </pc:grpChg>
        <pc:grpChg chg="mod">
          <ac:chgData name="Reuben Issac Jacob" userId="a26d73c9-1689-41bd-af50-ef825e838770" providerId="ADAL" clId="{F452BC9E-5BE8-4A0B-9F00-66A7219A31DE}" dt="2022-06-29T06:53:55.929" v="1352" actId="1076"/>
          <ac:grpSpMkLst>
            <pc:docMk/>
            <pc:sldMk cId="389114252" sldId="2147470202"/>
            <ac:grpSpMk id="93" creationId="{E461A1D5-03AC-C97D-5683-79956031391D}"/>
          </ac:grpSpMkLst>
        </pc:grpChg>
        <pc:grpChg chg="add mod topLvl">
          <ac:chgData name="Reuben Issac Jacob" userId="a26d73c9-1689-41bd-af50-ef825e838770" providerId="ADAL" clId="{F452BC9E-5BE8-4A0B-9F00-66A7219A31DE}" dt="2022-06-29T20:16:04.225" v="3599" actId="164"/>
          <ac:grpSpMkLst>
            <pc:docMk/>
            <pc:sldMk cId="389114252" sldId="2147470202"/>
            <ac:grpSpMk id="109" creationId="{CF60CEAF-D634-F845-CB83-FCD15B013F2D}"/>
          </ac:grpSpMkLst>
        </pc:grpChg>
        <pc:grpChg chg="mod">
          <ac:chgData name="Reuben Issac Jacob" userId="a26d73c9-1689-41bd-af50-ef825e838770" providerId="ADAL" clId="{F452BC9E-5BE8-4A0B-9F00-66A7219A31DE}" dt="2022-06-29T06:53:55.929" v="1352" actId="1076"/>
          <ac:grpSpMkLst>
            <pc:docMk/>
            <pc:sldMk cId="389114252" sldId="2147470202"/>
            <ac:grpSpMk id="111" creationId="{EADF1E96-6444-A82D-8D91-E43CC6D38977}"/>
          </ac:grpSpMkLst>
        </pc:grpChg>
        <pc:grpChg chg="add mod topLvl">
          <ac:chgData name="Reuben Issac Jacob" userId="a26d73c9-1689-41bd-af50-ef825e838770" providerId="ADAL" clId="{F452BC9E-5BE8-4A0B-9F00-66A7219A31DE}" dt="2022-06-29T20:16:04.225" v="3599" actId="164"/>
          <ac:grpSpMkLst>
            <pc:docMk/>
            <pc:sldMk cId="389114252" sldId="2147470202"/>
            <ac:grpSpMk id="127" creationId="{CB14875D-115B-9D9E-479C-38FAC51EECD3}"/>
          </ac:grpSpMkLst>
        </pc:grpChg>
        <pc:grpChg chg="mod">
          <ac:chgData name="Reuben Issac Jacob" userId="a26d73c9-1689-41bd-af50-ef825e838770" providerId="ADAL" clId="{F452BC9E-5BE8-4A0B-9F00-66A7219A31DE}" dt="2022-06-29T06:53:55.929" v="1352" actId="1076"/>
          <ac:grpSpMkLst>
            <pc:docMk/>
            <pc:sldMk cId="389114252" sldId="2147470202"/>
            <ac:grpSpMk id="129" creationId="{61EA9709-8659-966C-BC87-31F55C906EB6}"/>
          </ac:grpSpMkLst>
        </pc:grpChg>
        <pc:grpChg chg="add mod topLvl">
          <ac:chgData name="Reuben Issac Jacob" userId="a26d73c9-1689-41bd-af50-ef825e838770" providerId="ADAL" clId="{F452BC9E-5BE8-4A0B-9F00-66A7219A31DE}" dt="2022-06-29T20:16:04.225" v="3599" actId="164"/>
          <ac:grpSpMkLst>
            <pc:docMk/>
            <pc:sldMk cId="389114252" sldId="2147470202"/>
            <ac:grpSpMk id="145" creationId="{8323598A-58A2-804C-095B-6435A12A47CA}"/>
          </ac:grpSpMkLst>
        </pc:grpChg>
        <pc:grpChg chg="mod">
          <ac:chgData name="Reuben Issac Jacob" userId="a26d73c9-1689-41bd-af50-ef825e838770" providerId="ADAL" clId="{F452BC9E-5BE8-4A0B-9F00-66A7219A31DE}" dt="2022-06-29T06:53:55.929" v="1352" actId="1076"/>
          <ac:grpSpMkLst>
            <pc:docMk/>
            <pc:sldMk cId="389114252" sldId="2147470202"/>
            <ac:grpSpMk id="147" creationId="{BAB23385-FB64-5274-B421-1EB3B3555EF6}"/>
          </ac:grpSpMkLst>
        </pc:grpChg>
        <pc:grpChg chg="add mod topLvl">
          <ac:chgData name="Reuben Issac Jacob" userId="a26d73c9-1689-41bd-af50-ef825e838770" providerId="ADAL" clId="{F452BC9E-5BE8-4A0B-9F00-66A7219A31DE}" dt="2022-06-29T20:16:04.225" v="3599" actId="164"/>
          <ac:grpSpMkLst>
            <pc:docMk/>
            <pc:sldMk cId="389114252" sldId="2147470202"/>
            <ac:grpSpMk id="163" creationId="{212BB3E5-C2F6-FCEA-CCEC-8796C5D04A34}"/>
          </ac:grpSpMkLst>
        </pc:grpChg>
        <pc:grpChg chg="mod">
          <ac:chgData name="Reuben Issac Jacob" userId="a26d73c9-1689-41bd-af50-ef825e838770" providerId="ADAL" clId="{F452BC9E-5BE8-4A0B-9F00-66A7219A31DE}" dt="2022-06-29T06:53:55.929" v="1352" actId="1076"/>
          <ac:grpSpMkLst>
            <pc:docMk/>
            <pc:sldMk cId="389114252" sldId="2147470202"/>
            <ac:grpSpMk id="165" creationId="{66806B3E-8596-325E-5F59-6DC7FCCC3289}"/>
          </ac:grpSpMkLst>
        </pc:grpChg>
        <pc:grpChg chg="add mod topLvl">
          <ac:chgData name="Reuben Issac Jacob" userId="a26d73c9-1689-41bd-af50-ef825e838770" providerId="ADAL" clId="{F452BC9E-5BE8-4A0B-9F00-66A7219A31DE}" dt="2022-06-29T20:16:04.225" v="3599" actId="164"/>
          <ac:grpSpMkLst>
            <pc:docMk/>
            <pc:sldMk cId="389114252" sldId="2147470202"/>
            <ac:grpSpMk id="181" creationId="{F9216181-27FD-7DED-AAD8-60A11F24054A}"/>
          </ac:grpSpMkLst>
        </pc:grpChg>
        <pc:grpChg chg="mod">
          <ac:chgData name="Reuben Issac Jacob" userId="a26d73c9-1689-41bd-af50-ef825e838770" providerId="ADAL" clId="{F452BC9E-5BE8-4A0B-9F00-66A7219A31DE}" dt="2022-06-29T06:53:55.929" v="1352" actId="1076"/>
          <ac:grpSpMkLst>
            <pc:docMk/>
            <pc:sldMk cId="389114252" sldId="2147470202"/>
            <ac:grpSpMk id="183" creationId="{83A9D5EF-3EFC-DC8C-A9C6-ED7F378E130F}"/>
          </ac:grpSpMkLst>
        </pc:grpChg>
        <pc:grpChg chg="add del mod topLvl">
          <ac:chgData name="Reuben Issac Jacob" userId="a26d73c9-1689-41bd-af50-ef825e838770" providerId="ADAL" clId="{F452BC9E-5BE8-4A0B-9F00-66A7219A31DE}" dt="2022-06-29T06:30:44.393" v="1135" actId="165"/>
          <ac:grpSpMkLst>
            <pc:docMk/>
            <pc:sldMk cId="389114252" sldId="2147470202"/>
            <ac:grpSpMk id="1027" creationId="{61516504-AFEC-BCE6-EC67-64ED432A7B68}"/>
          </ac:grpSpMkLst>
        </pc:grpChg>
        <pc:grpChg chg="add del mod topLvl">
          <ac:chgData name="Reuben Issac Jacob" userId="a26d73c9-1689-41bd-af50-ef825e838770" providerId="ADAL" clId="{F452BC9E-5BE8-4A0B-9F00-66A7219A31DE}" dt="2022-06-29T06:30:44.393" v="1135" actId="165"/>
          <ac:grpSpMkLst>
            <pc:docMk/>
            <pc:sldMk cId="389114252" sldId="2147470202"/>
            <ac:grpSpMk id="1028" creationId="{8CD0BBFC-D819-B007-41D5-8B0FA8BB127F}"/>
          </ac:grpSpMkLst>
        </pc:grpChg>
        <pc:grpChg chg="add del mod topLvl">
          <ac:chgData name="Reuben Issac Jacob" userId="a26d73c9-1689-41bd-af50-ef825e838770" providerId="ADAL" clId="{F452BC9E-5BE8-4A0B-9F00-66A7219A31DE}" dt="2022-06-29T06:30:44.393" v="1135" actId="165"/>
          <ac:grpSpMkLst>
            <pc:docMk/>
            <pc:sldMk cId="389114252" sldId="2147470202"/>
            <ac:grpSpMk id="1029" creationId="{FFE3D1A5-E663-C973-391D-5FB58F0FB49E}"/>
          </ac:grpSpMkLst>
        </pc:grpChg>
        <pc:grpChg chg="add del mod topLvl">
          <ac:chgData name="Reuben Issac Jacob" userId="a26d73c9-1689-41bd-af50-ef825e838770" providerId="ADAL" clId="{F452BC9E-5BE8-4A0B-9F00-66A7219A31DE}" dt="2022-06-29T06:30:44.393" v="1135" actId="165"/>
          <ac:grpSpMkLst>
            <pc:docMk/>
            <pc:sldMk cId="389114252" sldId="2147470202"/>
            <ac:grpSpMk id="1030" creationId="{279BACE4-1858-CF0D-30C9-20E06502A510}"/>
          </ac:grpSpMkLst>
        </pc:grpChg>
        <pc:grpChg chg="add mod topLvl">
          <ac:chgData name="Reuben Issac Jacob" userId="a26d73c9-1689-41bd-af50-ef825e838770" providerId="ADAL" clId="{F452BC9E-5BE8-4A0B-9F00-66A7219A31DE}" dt="2022-06-29T20:16:04.225" v="3599" actId="164"/>
          <ac:grpSpMkLst>
            <pc:docMk/>
            <pc:sldMk cId="389114252" sldId="2147470202"/>
            <ac:grpSpMk id="1031" creationId="{02BC596E-E57E-3C40-EFC4-F90EB0D9384B}"/>
          </ac:grpSpMkLst>
        </pc:grpChg>
        <pc:grpChg chg="add del mod topLvl">
          <ac:chgData name="Reuben Issac Jacob" userId="a26d73c9-1689-41bd-af50-ef825e838770" providerId="ADAL" clId="{F452BC9E-5BE8-4A0B-9F00-66A7219A31DE}" dt="2022-06-29T06:30:44.393" v="1135" actId="165"/>
          <ac:grpSpMkLst>
            <pc:docMk/>
            <pc:sldMk cId="389114252" sldId="2147470202"/>
            <ac:grpSpMk id="1032" creationId="{05BF0910-A463-B4AF-0724-A6E4AB7EC388}"/>
          </ac:grpSpMkLst>
        </pc:grpChg>
        <pc:grpChg chg="add del mod topLvl">
          <ac:chgData name="Reuben Issac Jacob" userId="a26d73c9-1689-41bd-af50-ef825e838770" providerId="ADAL" clId="{F452BC9E-5BE8-4A0B-9F00-66A7219A31DE}" dt="2022-06-29T06:30:44.393" v="1135" actId="165"/>
          <ac:grpSpMkLst>
            <pc:docMk/>
            <pc:sldMk cId="389114252" sldId="2147470202"/>
            <ac:grpSpMk id="1033" creationId="{3FC8B42E-470B-8ACF-968C-651C40F4A477}"/>
          </ac:grpSpMkLst>
        </pc:grpChg>
        <pc:grpChg chg="add del mod">
          <ac:chgData name="Reuben Issac Jacob" userId="a26d73c9-1689-41bd-af50-ef825e838770" providerId="ADAL" clId="{F452BC9E-5BE8-4A0B-9F00-66A7219A31DE}" dt="2022-06-29T06:30:43.693" v="1134" actId="165"/>
          <ac:grpSpMkLst>
            <pc:docMk/>
            <pc:sldMk cId="389114252" sldId="2147470202"/>
            <ac:grpSpMk id="1034" creationId="{46D95165-B76D-2ABC-5283-03D1AD6677F7}"/>
          </ac:grpSpMkLst>
        </pc:grpChg>
        <pc:picChg chg="add del mod">
          <ac:chgData name="Reuben Issac Jacob" userId="a26d73c9-1689-41bd-af50-ef825e838770" providerId="ADAL" clId="{F452BC9E-5BE8-4A0B-9F00-66A7219A31DE}" dt="2022-06-29T06:47:34.925" v="1233" actId="478"/>
          <ac:picMkLst>
            <pc:docMk/>
            <pc:sldMk cId="389114252" sldId="2147470202"/>
            <ac:picMk id="218" creationId="{06252416-83D0-ABFB-D0A2-915F470F3314}"/>
          </ac:picMkLst>
        </pc:picChg>
        <pc:picChg chg="add del mod">
          <ac:chgData name="Reuben Issac Jacob" userId="a26d73c9-1689-41bd-af50-ef825e838770" providerId="ADAL" clId="{F452BC9E-5BE8-4A0B-9F00-66A7219A31DE}" dt="2022-06-29T06:27:41.368" v="1108" actId="478"/>
          <ac:picMkLst>
            <pc:docMk/>
            <pc:sldMk cId="389114252" sldId="2147470202"/>
            <ac:picMk id="1026" creationId="{95A5A0F2-138E-F953-CF38-25AD11CF3358}"/>
          </ac:picMkLst>
        </pc:picChg>
        <pc:cxnChg chg="add mod">
          <ac:chgData name="Reuben Issac Jacob" userId="a26d73c9-1689-41bd-af50-ef825e838770" providerId="ADAL" clId="{F452BC9E-5BE8-4A0B-9F00-66A7219A31DE}" dt="2022-06-29T20:16:04.225" v="3599" actId="164"/>
          <ac:cxnSpMkLst>
            <pc:docMk/>
            <pc:sldMk cId="389114252" sldId="2147470202"/>
            <ac:cxnSpMk id="199" creationId="{47F49A85-68B1-1857-07D1-BE7CAB8D3BE8}"/>
          </ac:cxnSpMkLst>
        </pc:cxnChg>
        <pc:cxnChg chg="add mod">
          <ac:chgData name="Reuben Issac Jacob" userId="a26d73c9-1689-41bd-af50-ef825e838770" providerId="ADAL" clId="{F452BC9E-5BE8-4A0B-9F00-66A7219A31DE}" dt="2022-06-29T20:16:04.225" v="3599" actId="164"/>
          <ac:cxnSpMkLst>
            <pc:docMk/>
            <pc:sldMk cId="389114252" sldId="2147470202"/>
            <ac:cxnSpMk id="202" creationId="{B874D285-6F4A-4F6F-D057-294EBE41EAAE}"/>
          </ac:cxnSpMkLst>
        </pc:cxnChg>
        <pc:cxnChg chg="add mod">
          <ac:chgData name="Reuben Issac Jacob" userId="a26d73c9-1689-41bd-af50-ef825e838770" providerId="ADAL" clId="{F452BC9E-5BE8-4A0B-9F00-66A7219A31DE}" dt="2022-06-29T20:16:04.225" v="3599" actId="164"/>
          <ac:cxnSpMkLst>
            <pc:docMk/>
            <pc:sldMk cId="389114252" sldId="2147470202"/>
            <ac:cxnSpMk id="211" creationId="{DF94CF71-55D4-8D8C-0B5C-F16AF6F1D4E6}"/>
          </ac:cxnSpMkLst>
        </pc:cxnChg>
        <pc:cxnChg chg="add mod">
          <ac:chgData name="Reuben Issac Jacob" userId="a26d73c9-1689-41bd-af50-ef825e838770" providerId="ADAL" clId="{F452BC9E-5BE8-4A0B-9F00-66A7219A31DE}" dt="2022-06-29T20:16:04.225" v="3599" actId="164"/>
          <ac:cxnSpMkLst>
            <pc:docMk/>
            <pc:sldMk cId="389114252" sldId="2147470202"/>
            <ac:cxnSpMk id="213" creationId="{97EDB347-505F-88C0-54F1-FFA98BFFC738}"/>
          </ac:cxnSpMkLst>
        </pc:cxnChg>
        <pc:cxnChg chg="add mod">
          <ac:chgData name="Reuben Issac Jacob" userId="a26d73c9-1689-41bd-af50-ef825e838770" providerId="ADAL" clId="{F452BC9E-5BE8-4A0B-9F00-66A7219A31DE}" dt="2022-06-29T20:16:04.225" v="3599" actId="164"/>
          <ac:cxnSpMkLst>
            <pc:docMk/>
            <pc:sldMk cId="389114252" sldId="2147470202"/>
            <ac:cxnSpMk id="215" creationId="{C75DE349-F1F4-79FA-30CE-89C32C257F83}"/>
          </ac:cxnSpMkLst>
        </pc:cxnChg>
        <pc:cxnChg chg="add mod">
          <ac:chgData name="Reuben Issac Jacob" userId="a26d73c9-1689-41bd-af50-ef825e838770" providerId="ADAL" clId="{F452BC9E-5BE8-4A0B-9F00-66A7219A31DE}" dt="2022-06-29T20:16:04.225" v="3599" actId="164"/>
          <ac:cxnSpMkLst>
            <pc:docMk/>
            <pc:sldMk cId="389114252" sldId="2147470202"/>
            <ac:cxnSpMk id="217" creationId="{C63E845E-19A5-B799-D005-D659104497A5}"/>
          </ac:cxnSpMkLst>
        </pc:cxnChg>
        <pc:cxnChg chg="add mod">
          <ac:chgData name="Reuben Issac Jacob" userId="a26d73c9-1689-41bd-af50-ef825e838770" providerId="ADAL" clId="{F452BC9E-5BE8-4A0B-9F00-66A7219A31DE}" dt="2022-06-29T20:16:04.225" v="3599" actId="164"/>
          <ac:cxnSpMkLst>
            <pc:docMk/>
            <pc:sldMk cId="389114252" sldId="2147470202"/>
            <ac:cxnSpMk id="220" creationId="{C605DCE4-92CA-40AA-9EB8-3CE1ED2C1391}"/>
          </ac:cxnSpMkLst>
        </pc:cxnChg>
        <pc:cxnChg chg="add mod">
          <ac:chgData name="Reuben Issac Jacob" userId="a26d73c9-1689-41bd-af50-ef825e838770" providerId="ADAL" clId="{F452BC9E-5BE8-4A0B-9F00-66A7219A31DE}" dt="2022-06-29T20:16:04.225" v="3599" actId="164"/>
          <ac:cxnSpMkLst>
            <pc:docMk/>
            <pc:sldMk cId="389114252" sldId="2147470202"/>
            <ac:cxnSpMk id="222" creationId="{8D5BF0B0-0132-7A08-5753-C159F3D66C3E}"/>
          </ac:cxnSpMkLst>
        </pc:cxnChg>
        <pc:cxnChg chg="add mod">
          <ac:chgData name="Reuben Issac Jacob" userId="a26d73c9-1689-41bd-af50-ef825e838770" providerId="ADAL" clId="{F452BC9E-5BE8-4A0B-9F00-66A7219A31DE}" dt="2022-06-29T20:16:04.225" v="3599" actId="164"/>
          <ac:cxnSpMkLst>
            <pc:docMk/>
            <pc:sldMk cId="389114252" sldId="2147470202"/>
            <ac:cxnSpMk id="224" creationId="{58BA351D-3F6E-1476-A807-C3FF6457462F}"/>
          </ac:cxnSpMkLst>
        </pc:cxnChg>
        <pc:cxnChg chg="add mod">
          <ac:chgData name="Reuben Issac Jacob" userId="a26d73c9-1689-41bd-af50-ef825e838770" providerId="ADAL" clId="{F452BC9E-5BE8-4A0B-9F00-66A7219A31DE}" dt="2022-06-29T20:16:04.225" v="3599" actId="164"/>
          <ac:cxnSpMkLst>
            <pc:docMk/>
            <pc:sldMk cId="389114252" sldId="2147470202"/>
            <ac:cxnSpMk id="226" creationId="{E488B796-E9A2-4A72-43AD-F77BA27D2BE9}"/>
          </ac:cxnSpMkLst>
        </pc:cxnChg>
        <pc:cxnChg chg="add mod">
          <ac:chgData name="Reuben Issac Jacob" userId="a26d73c9-1689-41bd-af50-ef825e838770" providerId="ADAL" clId="{F452BC9E-5BE8-4A0B-9F00-66A7219A31DE}" dt="2022-06-29T20:16:04.225" v="3599" actId="164"/>
          <ac:cxnSpMkLst>
            <pc:docMk/>
            <pc:sldMk cId="389114252" sldId="2147470202"/>
            <ac:cxnSpMk id="231" creationId="{A7099565-B21C-ADD3-5897-16198BA9BE4D}"/>
          </ac:cxnSpMkLst>
        </pc:cxnChg>
        <pc:cxnChg chg="add del mod">
          <ac:chgData name="Reuben Issac Jacob" userId="a26d73c9-1689-41bd-af50-ef825e838770" providerId="ADAL" clId="{F452BC9E-5BE8-4A0B-9F00-66A7219A31DE}" dt="2022-06-29T06:39:52.302" v="1192" actId="478"/>
          <ac:cxnSpMkLst>
            <pc:docMk/>
            <pc:sldMk cId="389114252" sldId="2147470202"/>
            <ac:cxnSpMk id="232" creationId="{687377D7-DA33-5636-E707-3D2860173E36}"/>
          </ac:cxnSpMkLst>
        </pc:cxnChg>
        <pc:cxnChg chg="add del">
          <ac:chgData name="Reuben Issac Jacob" userId="a26d73c9-1689-41bd-af50-ef825e838770" providerId="ADAL" clId="{F452BC9E-5BE8-4A0B-9F00-66A7219A31DE}" dt="2022-06-29T06:41:31.974" v="1202" actId="11529"/>
          <ac:cxnSpMkLst>
            <pc:docMk/>
            <pc:sldMk cId="389114252" sldId="2147470202"/>
            <ac:cxnSpMk id="234" creationId="{2D637C4C-5BD3-4431-5941-140AF814F520}"/>
          </ac:cxnSpMkLst>
        </pc:cxnChg>
        <pc:cxnChg chg="add mod">
          <ac:chgData name="Reuben Issac Jacob" userId="a26d73c9-1689-41bd-af50-ef825e838770" providerId="ADAL" clId="{F452BC9E-5BE8-4A0B-9F00-66A7219A31DE}" dt="2022-06-29T20:16:04.225" v="3599" actId="164"/>
          <ac:cxnSpMkLst>
            <pc:docMk/>
            <pc:sldMk cId="389114252" sldId="2147470202"/>
            <ac:cxnSpMk id="236" creationId="{0E0D98D8-D6D0-5DDF-0CE6-A80F0606E5ED}"/>
          </ac:cxnSpMkLst>
        </pc:cxnChg>
        <pc:cxnChg chg="add mod">
          <ac:chgData name="Reuben Issac Jacob" userId="a26d73c9-1689-41bd-af50-ef825e838770" providerId="ADAL" clId="{F452BC9E-5BE8-4A0B-9F00-66A7219A31DE}" dt="2022-06-29T20:16:04.225" v="3599" actId="164"/>
          <ac:cxnSpMkLst>
            <pc:docMk/>
            <pc:sldMk cId="389114252" sldId="2147470202"/>
            <ac:cxnSpMk id="238" creationId="{AD8FF2C2-966E-E44B-89AB-EE4ED2792349}"/>
          </ac:cxnSpMkLst>
        </pc:cxnChg>
        <pc:cxnChg chg="add mod">
          <ac:chgData name="Reuben Issac Jacob" userId="a26d73c9-1689-41bd-af50-ef825e838770" providerId="ADAL" clId="{F452BC9E-5BE8-4A0B-9F00-66A7219A31DE}" dt="2022-06-29T20:16:04.225" v="3599" actId="164"/>
          <ac:cxnSpMkLst>
            <pc:docMk/>
            <pc:sldMk cId="389114252" sldId="2147470202"/>
            <ac:cxnSpMk id="240" creationId="{4C8F26DE-1DFF-16DF-A0F7-B7C9BE0622DD}"/>
          </ac:cxnSpMkLst>
        </pc:cxnChg>
        <pc:cxnChg chg="add mod">
          <ac:chgData name="Reuben Issac Jacob" userId="a26d73c9-1689-41bd-af50-ef825e838770" providerId="ADAL" clId="{F452BC9E-5BE8-4A0B-9F00-66A7219A31DE}" dt="2022-06-29T20:16:04.225" v="3599" actId="164"/>
          <ac:cxnSpMkLst>
            <pc:docMk/>
            <pc:sldMk cId="389114252" sldId="2147470202"/>
            <ac:cxnSpMk id="242" creationId="{42F9A37D-67A4-E8CA-7AC4-AEA517ADED31}"/>
          </ac:cxnSpMkLst>
        </pc:cxnChg>
        <pc:cxnChg chg="add mod">
          <ac:chgData name="Reuben Issac Jacob" userId="a26d73c9-1689-41bd-af50-ef825e838770" providerId="ADAL" clId="{F452BC9E-5BE8-4A0B-9F00-66A7219A31DE}" dt="2022-06-29T20:16:04.225" v="3599" actId="164"/>
          <ac:cxnSpMkLst>
            <pc:docMk/>
            <pc:sldMk cId="389114252" sldId="2147470202"/>
            <ac:cxnSpMk id="244" creationId="{943F28AB-43B5-EFD4-F0B5-4E2218E5F661}"/>
          </ac:cxnSpMkLst>
        </pc:cxnChg>
        <pc:cxnChg chg="add del mod">
          <ac:chgData name="Reuben Issac Jacob" userId="a26d73c9-1689-41bd-af50-ef825e838770" providerId="ADAL" clId="{F452BC9E-5BE8-4A0B-9F00-66A7219A31DE}" dt="2022-06-29T06:43:52.602" v="1214" actId="11529"/>
          <ac:cxnSpMkLst>
            <pc:docMk/>
            <pc:sldMk cId="389114252" sldId="2147470202"/>
            <ac:cxnSpMk id="248" creationId="{1A2BB1BF-793D-2A9A-11B9-4B5D7CC04043}"/>
          </ac:cxnSpMkLst>
        </pc:cxnChg>
        <pc:cxnChg chg="add mod">
          <ac:chgData name="Reuben Issac Jacob" userId="a26d73c9-1689-41bd-af50-ef825e838770" providerId="ADAL" clId="{F452BC9E-5BE8-4A0B-9F00-66A7219A31DE}" dt="2022-06-29T20:16:04.225" v="3599" actId="164"/>
          <ac:cxnSpMkLst>
            <pc:docMk/>
            <pc:sldMk cId="389114252" sldId="2147470202"/>
            <ac:cxnSpMk id="250" creationId="{51F55846-CEB5-2028-25BF-AB9FE1576C01}"/>
          </ac:cxnSpMkLst>
        </pc:cxnChg>
        <pc:cxnChg chg="add mod">
          <ac:chgData name="Reuben Issac Jacob" userId="a26d73c9-1689-41bd-af50-ef825e838770" providerId="ADAL" clId="{F452BC9E-5BE8-4A0B-9F00-66A7219A31DE}" dt="2022-06-29T20:16:04.225" v="3599" actId="164"/>
          <ac:cxnSpMkLst>
            <pc:docMk/>
            <pc:sldMk cId="389114252" sldId="2147470202"/>
            <ac:cxnSpMk id="252" creationId="{EDA11605-CDE5-9201-A305-DA81D45F5EDB}"/>
          </ac:cxnSpMkLst>
        </pc:cxnChg>
        <pc:cxnChg chg="add mod">
          <ac:chgData name="Reuben Issac Jacob" userId="a26d73c9-1689-41bd-af50-ef825e838770" providerId="ADAL" clId="{F452BC9E-5BE8-4A0B-9F00-66A7219A31DE}" dt="2022-06-29T20:16:04.225" v="3599" actId="164"/>
          <ac:cxnSpMkLst>
            <pc:docMk/>
            <pc:sldMk cId="389114252" sldId="2147470202"/>
            <ac:cxnSpMk id="254" creationId="{07CE40D5-0F74-A0C8-B133-E1E63AFCE11B}"/>
          </ac:cxnSpMkLst>
        </pc:cxnChg>
        <pc:cxnChg chg="add del mod">
          <ac:chgData name="Reuben Issac Jacob" userId="a26d73c9-1689-41bd-af50-ef825e838770" providerId="ADAL" clId="{F452BC9E-5BE8-4A0B-9F00-66A7219A31DE}" dt="2022-06-29T06:33:27.101" v="1142" actId="11529"/>
          <ac:cxnSpMkLst>
            <pc:docMk/>
            <pc:sldMk cId="389114252" sldId="2147470202"/>
            <ac:cxnSpMk id="1036" creationId="{96C81008-63C6-561B-5A71-680B0E399DD9}"/>
          </ac:cxnSpMkLst>
        </pc:cxnChg>
        <pc:cxnChg chg="add del mod">
          <ac:chgData name="Reuben Issac Jacob" userId="a26d73c9-1689-41bd-af50-ef825e838770" providerId="ADAL" clId="{F452BC9E-5BE8-4A0B-9F00-66A7219A31DE}" dt="2022-06-29T06:35:14.051" v="1147" actId="478"/>
          <ac:cxnSpMkLst>
            <pc:docMk/>
            <pc:sldMk cId="389114252" sldId="2147470202"/>
            <ac:cxnSpMk id="1039" creationId="{6932D4D1-D838-0FC1-DCE2-B45732D1ABAE}"/>
          </ac:cxnSpMkLst>
        </pc:cxnChg>
        <pc:cxnChg chg="add del mod">
          <ac:chgData name="Reuben Issac Jacob" userId="a26d73c9-1689-41bd-af50-ef825e838770" providerId="ADAL" clId="{F452BC9E-5BE8-4A0B-9F00-66A7219A31DE}" dt="2022-06-29T06:35:14.051" v="1147" actId="478"/>
          <ac:cxnSpMkLst>
            <pc:docMk/>
            <pc:sldMk cId="389114252" sldId="2147470202"/>
            <ac:cxnSpMk id="1041" creationId="{199959E2-933D-5CE3-09CA-0DB732D99709}"/>
          </ac:cxnSpMkLst>
        </pc:cxnChg>
        <pc:cxnChg chg="add mod">
          <ac:chgData name="Reuben Issac Jacob" userId="a26d73c9-1689-41bd-af50-ef825e838770" providerId="ADAL" clId="{F452BC9E-5BE8-4A0B-9F00-66A7219A31DE}" dt="2022-06-29T20:16:04.225" v="3599" actId="164"/>
          <ac:cxnSpMkLst>
            <pc:docMk/>
            <pc:sldMk cId="389114252" sldId="2147470202"/>
            <ac:cxnSpMk id="1044" creationId="{A73A57A0-9256-534A-EEAC-B68189FE9064}"/>
          </ac:cxnSpMkLst>
        </pc:cxnChg>
        <pc:cxnChg chg="add mod">
          <ac:chgData name="Reuben Issac Jacob" userId="a26d73c9-1689-41bd-af50-ef825e838770" providerId="ADAL" clId="{F452BC9E-5BE8-4A0B-9F00-66A7219A31DE}" dt="2022-06-29T20:16:04.225" v="3599" actId="164"/>
          <ac:cxnSpMkLst>
            <pc:docMk/>
            <pc:sldMk cId="389114252" sldId="2147470202"/>
            <ac:cxnSpMk id="1046" creationId="{44CB93B2-3427-145A-ED87-4511CB7C7EEC}"/>
          </ac:cxnSpMkLst>
        </pc:cxnChg>
        <pc:cxnChg chg="add mod">
          <ac:chgData name="Reuben Issac Jacob" userId="a26d73c9-1689-41bd-af50-ef825e838770" providerId="ADAL" clId="{F452BC9E-5BE8-4A0B-9F00-66A7219A31DE}" dt="2022-06-29T20:16:04.225" v="3599" actId="164"/>
          <ac:cxnSpMkLst>
            <pc:docMk/>
            <pc:sldMk cId="389114252" sldId="2147470202"/>
            <ac:cxnSpMk id="1048" creationId="{9AF2CC30-8878-BF4C-326F-2B93971E5A51}"/>
          </ac:cxnSpMkLst>
        </pc:cxnChg>
        <pc:cxnChg chg="add mod">
          <ac:chgData name="Reuben Issac Jacob" userId="a26d73c9-1689-41bd-af50-ef825e838770" providerId="ADAL" clId="{F452BC9E-5BE8-4A0B-9F00-66A7219A31DE}" dt="2022-06-29T20:16:04.225" v="3599" actId="164"/>
          <ac:cxnSpMkLst>
            <pc:docMk/>
            <pc:sldMk cId="389114252" sldId="2147470202"/>
            <ac:cxnSpMk id="1050" creationId="{13A80BD1-54E7-C25F-AFE0-EA3334069365}"/>
          </ac:cxnSpMkLst>
        </pc:cxnChg>
        <pc:cxnChg chg="add mod">
          <ac:chgData name="Reuben Issac Jacob" userId="a26d73c9-1689-41bd-af50-ef825e838770" providerId="ADAL" clId="{F452BC9E-5BE8-4A0B-9F00-66A7219A31DE}" dt="2022-06-29T20:16:04.225" v="3599" actId="164"/>
          <ac:cxnSpMkLst>
            <pc:docMk/>
            <pc:sldMk cId="389114252" sldId="2147470202"/>
            <ac:cxnSpMk id="1052" creationId="{E3F976FA-400C-B2F9-31A8-1EEF97628BD8}"/>
          </ac:cxnSpMkLst>
        </pc:cxnChg>
        <pc:cxnChg chg="add mod">
          <ac:chgData name="Reuben Issac Jacob" userId="a26d73c9-1689-41bd-af50-ef825e838770" providerId="ADAL" clId="{F452BC9E-5BE8-4A0B-9F00-66A7219A31DE}" dt="2022-06-29T20:16:04.225" v="3599" actId="164"/>
          <ac:cxnSpMkLst>
            <pc:docMk/>
            <pc:sldMk cId="389114252" sldId="2147470202"/>
            <ac:cxnSpMk id="1054" creationId="{C0DE487E-2F83-39D2-DC5D-0827914118DF}"/>
          </ac:cxnSpMkLst>
        </pc:cxnChg>
        <pc:cxnChg chg="add mod">
          <ac:chgData name="Reuben Issac Jacob" userId="a26d73c9-1689-41bd-af50-ef825e838770" providerId="ADAL" clId="{F452BC9E-5BE8-4A0B-9F00-66A7219A31DE}" dt="2022-06-29T20:16:04.225" v="3599" actId="164"/>
          <ac:cxnSpMkLst>
            <pc:docMk/>
            <pc:sldMk cId="389114252" sldId="2147470202"/>
            <ac:cxnSpMk id="1056" creationId="{D46C1C13-29F3-D9B8-8644-0331D3785AE2}"/>
          </ac:cxnSpMkLst>
        </pc:cxnChg>
        <pc:cxnChg chg="add mod">
          <ac:chgData name="Reuben Issac Jacob" userId="a26d73c9-1689-41bd-af50-ef825e838770" providerId="ADAL" clId="{F452BC9E-5BE8-4A0B-9F00-66A7219A31DE}" dt="2022-06-29T20:16:04.225" v="3599" actId="164"/>
          <ac:cxnSpMkLst>
            <pc:docMk/>
            <pc:sldMk cId="389114252" sldId="2147470202"/>
            <ac:cxnSpMk id="1058" creationId="{1B108630-8448-7A72-4842-1544ADF6B652}"/>
          </ac:cxnSpMkLst>
        </pc:cxnChg>
        <pc:cxnChg chg="add mod">
          <ac:chgData name="Reuben Issac Jacob" userId="a26d73c9-1689-41bd-af50-ef825e838770" providerId="ADAL" clId="{F452BC9E-5BE8-4A0B-9F00-66A7219A31DE}" dt="2022-06-29T20:16:04.225" v="3599" actId="164"/>
          <ac:cxnSpMkLst>
            <pc:docMk/>
            <pc:sldMk cId="389114252" sldId="2147470202"/>
            <ac:cxnSpMk id="1060" creationId="{E353F045-F09B-7AE1-E6EC-3BCF3270D17D}"/>
          </ac:cxnSpMkLst>
        </pc:cxnChg>
        <pc:cxnChg chg="add mod">
          <ac:chgData name="Reuben Issac Jacob" userId="a26d73c9-1689-41bd-af50-ef825e838770" providerId="ADAL" clId="{F452BC9E-5BE8-4A0B-9F00-66A7219A31DE}" dt="2022-06-29T20:16:04.225" v="3599" actId="164"/>
          <ac:cxnSpMkLst>
            <pc:docMk/>
            <pc:sldMk cId="389114252" sldId="2147470202"/>
            <ac:cxnSpMk id="1062" creationId="{826FBC5F-A7B3-EF60-0521-32410A7DD830}"/>
          </ac:cxnSpMkLst>
        </pc:cxnChg>
      </pc:sldChg>
      <pc:sldChg chg="addSp delSp modSp add mod modClrScheme modAnim chgLayout">
        <pc:chgData name="Reuben Issac Jacob" userId="a26d73c9-1689-41bd-af50-ef825e838770" providerId="ADAL" clId="{F452BC9E-5BE8-4A0B-9F00-66A7219A31DE}" dt="2022-06-29T20:26:03.999" v="3701"/>
        <pc:sldMkLst>
          <pc:docMk/>
          <pc:sldMk cId="948348094" sldId="2147470203"/>
        </pc:sldMkLst>
        <pc:spChg chg="del">
          <ac:chgData name="Reuben Issac Jacob" userId="a26d73c9-1689-41bd-af50-ef825e838770" providerId="ADAL" clId="{F452BC9E-5BE8-4A0B-9F00-66A7219A31DE}" dt="2022-06-29T07:01:42.841" v="1441" actId="478"/>
          <ac:spMkLst>
            <pc:docMk/>
            <pc:sldMk cId="948348094" sldId="2147470203"/>
            <ac:spMk id="2" creationId="{8C71C751-49D6-4948-857C-C858B666A496}"/>
          </ac:spMkLst>
        </pc:spChg>
        <pc:spChg chg="mod ord">
          <ac:chgData name="Reuben Issac Jacob" userId="a26d73c9-1689-41bd-af50-ef825e838770" providerId="ADAL" clId="{F452BC9E-5BE8-4A0B-9F00-66A7219A31DE}" dt="2022-06-29T07:02:13.033" v="1449"/>
          <ac:spMkLst>
            <pc:docMk/>
            <pc:sldMk cId="948348094" sldId="2147470203"/>
            <ac:spMk id="3" creationId="{1D006154-4293-4869-B84F-DCE0CD70BB54}"/>
          </ac:spMkLst>
        </pc:spChg>
        <pc:spChg chg="del">
          <ac:chgData name="Reuben Issac Jacob" userId="a26d73c9-1689-41bd-af50-ef825e838770" providerId="ADAL" clId="{F452BC9E-5BE8-4A0B-9F00-66A7219A31DE}" dt="2022-06-29T07:01:41.561" v="1440" actId="478"/>
          <ac:spMkLst>
            <pc:docMk/>
            <pc:sldMk cId="948348094" sldId="2147470203"/>
            <ac:spMk id="5" creationId="{CFAECF37-EFA1-40C3-95C9-0DD13A08A8DF}"/>
          </ac:spMkLst>
        </pc:spChg>
        <pc:spChg chg="del">
          <ac:chgData name="Reuben Issac Jacob" userId="a26d73c9-1689-41bd-af50-ef825e838770" providerId="ADAL" clId="{F452BC9E-5BE8-4A0B-9F00-66A7219A31DE}" dt="2022-06-29T07:01:41.561" v="1440" actId="478"/>
          <ac:spMkLst>
            <pc:docMk/>
            <pc:sldMk cId="948348094" sldId="2147470203"/>
            <ac:spMk id="6" creationId="{C7120402-5C3A-492C-95D5-846C5E58124F}"/>
          </ac:spMkLst>
        </pc:spChg>
        <pc:spChg chg="del">
          <ac:chgData name="Reuben Issac Jacob" userId="a26d73c9-1689-41bd-af50-ef825e838770" providerId="ADAL" clId="{F452BC9E-5BE8-4A0B-9F00-66A7219A31DE}" dt="2022-06-29T07:01:41.561" v="1440" actId="478"/>
          <ac:spMkLst>
            <pc:docMk/>
            <pc:sldMk cId="948348094" sldId="2147470203"/>
            <ac:spMk id="9" creationId="{7FF3A39F-0A31-4A47-BDC7-3C2D1DDF549E}"/>
          </ac:spMkLst>
        </pc:spChg>
        <pc:spChg chg="del">
          <ac:chgData name="Reuben Issac Jacob" userId="a26d73c9-1689-41bd-af50-ef825e838770" providerId="ADAL" clId="{F452BC9E-5BE8-4A0B-9F00-66A7219A31DE}" dt="2022-06-29T07:01:41.561" v="1440" actId="478"/>
          <ac:spMkLst>
            <pc:docMk/>
            <pc:sldMk cId="948348094" sldId="2147470203"/>
            <ac:spMk id="10" creationId="{C7C29985-626F-4F5E-9E7F-5FB1AAF615D0}"/>
          </ac:spMkLst>
        </pc:spChg>
        <pc:spChg chg="del">
          <ac:chgData name="Reuben Issac Jacob" userId="a26d73c9-1689-41bd-af50-ef825e838770" providerId="ADAL" clId="{F452BC9E-5BE8-4A0B-9F00-66A7219A31DE}" dt="2022-06-29T07:01:41.561" v="1440" actId="478"/>
          <ac:spMkLst>
            <pc:docMk/>
            <pc:sldMk cId="948348094" sldId="2147470203"/>
            <ac:spMk id="11" creationId="{9752ED6A-CABE-40AF-89FB-4ADE9D636FA2}"/>
          </ac:spMkLst>
        </pc:spChg>
        <pc:spChg chg="del">
          <ac:chgData name="Reuben Issac Jacob" userId="a26d73c9-1689-41bd-af50-ef825e838770" providerId="ADAL" clId="{F452BC9E-5BE8-4A0B-9F00-66A7219A31DE}" dt="2022-06-29T07:01:41.561" v="1440" actId="478"/>
          <ac:spMkLst>
            <pc:docMk/>
            <pc:sldMk cId="948348094" sldId="2147470203"/>
            <ac:spMk id="12" creationId="{79C48E8B-FC88-496D-8EDA-8B17757323AF}"/>
          </ac:spMkLst>
        </pc:spChg>
        <pc:spChg chg="del">
          <ac:chgData name="Reuben Issac Jacob" userId="a26d73c9-1689-41bd-af50-ef825e838770" providerId="ADAL" clId="{F452BC9E-5BE8-4A0B-9F00-66A7219A31DE}" dt="2022-06-29T07:01:41.561" v="1440" actId="478"/>
          <ac:spMkLst>
            <pc:docMk/>
            <pc:sldMk cId="948348094" sldId="2147470203"/>
            <ac:spMk id="13" creationId="{E2A36F78-4080-4A33-B81C-6579CB917A8A}"/>
          </ac:spMkLst>
        </pc:spChg>
        <pc:spChg chg="del">
          <ac:chgData name="Reuben Issac Jacob" userId="a26d73c9-1689-41bd-af50-ef825e838770" providerId="ADAL" clId="{F452BC9E-5BE8-4A0B-9F00-66A7219A31DE}" dt="2022-06-29T07:01:41.561" v="1440" actId="478"/>
          <ac:spMkLst>
            <pc:docMk/>
            <pc:sldMk cId="948348094" sldId="2147470203"/>
            <ac:spMk id="14" creationId="{9B144972-155C-43FE-966D-E2185179BF2C}"/>
          </ac:spMkLst>
        </pc:spChg>
        <pc:spChg chg="del">
          <ac:chgData name="Reuben Issac Jacob" userId="a26d73c9-1689-41bd-af50-ef825e838770" providerId="ADAL" clId="{F452BC9E-5BE8-4A0B-9F00-66A7219A31DE}" dt="2022-06-29T07:01:41.561" v="1440" actId="478"/>
          <ac:spMkLst>
            <pc:docMk/>
            <pc:sldMk cId="948348094" sldId="2147470203"/>
            <ac:spMk id="15" creationId="{DDEA8E53-4623-4D66-9C45-6FEA50F21FE2}"/>
          </ac:spMkLst>
        </pc:spChg>
        <pc:spChg chg="del">
          <ac:chgData name="Reuben Issac Jacob" userId="a26d73c9-1689-41bd-af50-ef825e838770" providerId="ADAL" clId="{F452BC9E-5BE8-4A0B-9F00-66A7219A31DE}" dt="2022-06-29T07:01:41.561" v="1440" actId="478"/>
          <ac:spMkLst>
            <pc:docMk/>
            <pc:sldMk cId="948348094" sldId="2147470203"/>
            <ac:spMk id="16" creationId="{B6B60B65-A81F-4C52-AE24-8A52F71C0C49}"/>
          </ac:spMkLst>
        </pc:spChg>
        <pc:spChg chg="del">
          <ac:chgData name="Reuben Issac Jacob" userId="a26d73c9-1689-41bd-af50-ef825e838770" providerId="ADAL" clId="{F452BC9E-5BE8-4A0B-9F00-66A7219A31DE}" dt="2022-06-29T07:01:41.561" v="1440" actId="478"/>
          <ac:spMkLst>
            <pc:docMk/>
            <pc:sldMk cId="948348094" sldId="2147470203"/>
            <ac:spMk id="21" creationId="{1F0F31F0-C28C-4A44-88B5-058AD85E8822}"/>
          </ac:spMkLst>
        </pc:spChg>
        <pc:spChg chg="del">
          <ac:chgData name="Reuben Issac Jacob" userId="a26d73c9-1689-41bd-af50-ef825e838770" providerId="ADAL" clId="{F452BC9E-5BE8-4A0B-9F00-66A7219A31DE}" dt="2022-06-29T07:01:41.561" v="1440" actId="478"/>
          <ac:spMkLst>
            <pc:docMk/>
            <pc:sldMk cId="948348094" sldId="2147470203"/>
            <ac:spMk id="22" creationId="{843391CD-3E9D-40D2-82CB-2042485FC105}"/>
          </ac:spMkLst>
        </pc:spChg>
        <pc:spChg chg="del">
          <ac:chgData name="Reuben Issac Jacob" userId="a26d73c9-1689-41bd-af50-ef825e838770" providerId="ADAL" clId="{F452BC9E-5BE8-4A0B-9F00-66A7219A31DE}" dt="2022-06-29T07:01:41.561" v="1440" actId="478"/>
          <ac:spMkLst>
            <pc:docMk/>
            <pc:sldMk cId="948348094" sldId="2147470203"/>
            <ac:spMk id="23" creationId="{1D1BD2DC-96D9-4070-8A85-DBB67909D3D8}"/>
          </ac:spMkLst>
        </pc:spChg>
        <pc:spChg chg="del">
          <ac:chgData name="Reuben Issac Jacob" userId="a26d73c9-1689-41bd-af50-ef825e838770" providerId="ADAL" clId="{F452BC9E-5BE8-4A0B-9F00-66A7219A31DE}" dt="2022-06-29T07:01:41.561" v="1440" actId="478"/>
          <ac:spMkLst>
            <pc:docMk/>
            <pc:sldMk cId="948348094" sldId="2147470203"/>
            <ac:spMk id="27" creationId="{47EEFF69-CEFE-4786-9C5A-21B5023D16F5}"/>
          </ac:spMkLst>
        </pc:spChg>
        <pc:spChg chg="del">
          <ac:chgData name="Reuben Issac Jacob" userId="a26d73c9-1689-41bd-af50-ef825e838770" providerId="ADAL" clId="{F452BC9E-5BE8-4A0B-9F00-66A7219A31DE}" dt="2022-06-29T07:01:41.561" v="1440" actId="478"/>
          <ac:spMkLst>
            <pc:docMk/>
            <pc:sldMk cId="948348094" sldId="2147470203"/>
            <ac:spMk id="30" creationId="{039C6C45-EDB4-4A4C-8221-F22882A8096E}"/>
          </ac:spMkLst>
        </pc:spChg>
        <pc:spChg chg="del">
          <ac:chgData name="Reuben Issac Jacob" userId="a26d73c9-1689-41bd-af50-ef825e838770" providerId="ADAL" clId="{F452BC9E-5BE8-4A0B-9F00-66A7219A31DE}" dt="2022-06-29T07:01:41.561" v="1440" actId="478"/>
          <ac:spMkLst>
            <pc:docMk/>
            <pc:sldMk cId="948348094" sldId="2147470203"/>
            <ac:spMk id="31" creationId="{EB35BA8C-BEF9-490B-AD30-05132EDD0B55}"/>
          </ac:spMkLst>
        </pc:spChg>
        <pc:spChg chg="add mod topLvl">
          <ac:chgData name="Reuben Issac Jacob" userId="a26d73c9-1689-41bd-af50-ef825e838770" providerId="ADAL" clId="{F452BC9E-5BE8-4A0B-9F00-66A7219A31DE}" dt="2022-06-29T14:57:56.912" v="3226" actId="207"/>
          <ac:spMkLst>
            <pc:docMk/>
            <pc:sldMk cId="948348094" sldId="2147470203"/>
            <ac:spMk id="35" creationId="{2C723F43-A9D2-0FDD-5134-29EDB3EB0D80}"/>
          </ac:spMkLst>
        </pc:spChg>
        <pc:spChg chg="add mod topLvl">
          <ac:chgData name="Reuben Issac Jacob" userId="a26d73c9-1689-41bd-af50-ef825e838770" providerId="ADAL" clId="{F452BC9E-5BE8-4A0B-9F00-66A7219A31DE}" dt="2022-06-29T14:57:56.912" v="3226" actId="207"/>
          <ac:spMkLst>
            <pc:docMk/>
            <pc:sldMk cId="948348094" sldId="2147470203"/>
            <ac:spMk id="36" creationId="{9747D158-7E0B-770E-EE0C-805EE6BD1BCE}"/>
          </ac:spMkLst>
        </pc:spChg>
        <pc:spChg chg="add mod topLvl">
          <ac:chgData name="Reuben Issac Jacob" userId="a26d73c9-1689-41bd-af50-ef825e838770" providerId="ADAL" clId="{F452BC9E-5BE8-4A0B-9F00-66A7219A31DE}" dt="2022-06-29T14:57:56.912" v="3226" actId="207"/>
          <ac:spMkLst>
            <pc:docMk/>
            <pc:sldMk cId="948348094" sldId="2147470203"/>
            <ac:spMk id="37" creationId="{E7FB2CFA-E042-8519-2877-FD8B06F7A9A7}"/>
          </ac:spMkLst>
        </pc:spChg>
        <pc:spChg chg="add mod">
          <ac:chgData name="Reuben Issac Jacob" userId="a26d73c9-1689-41bd-af50-ef825e838770" providerId="ADAL" clId="{F452BC9E-5BE8-4A0B-9F00-66A7219A31DE}" dt="2022-06-29T20:19:52.086" v="3636" actId="164"/>
          <ac:spMkLst>
            <pc:docMk/>
            <pc:sldMk cId="948348094" sldId="2147470203"/>
            <ac:spMk id="38" creationId="{4BD252DC-F8E9-19DA-153E-3899DA31BF9E}"/>
          </ac:spMkLst>
        </pc:spChg>
        <pc:spChg chg="del">
          <ac:chgData name="Reuben Issac Jacob" userId="a26d73c9-1689-41bd-af50-ef825e838770" providerId="ADAL" clId="{F452BC9E-5BE8-4A0B-9F00-66A7219A31DE}" dt="2022-06-29T07:01:41.561" v="1440" actId="478"/>
          <ac:spMkLst>
            <pc:docMk/>
            <pc:sldMk cId="948348094" sldId="2147470203"/>
            <ac:spMk id="39" creationId="{F899F96F-82F3-481A-8BA3-8193193C08B4}"/>
          </ac:spMkLst>
        </pc:spChg>
        <pc:spChg chg="del">
          <ac:chgData name="Reuben Issac Jacob" userId="a26d73c9-1689-41bd-af50-ef825e838770" providerId="ADAL" clId="{F452BC9E-5BE8-4A0B-9F00-66A7219A31DE}" dt="2022-06-29T07:01:41.561" v="1440" actId="478"/>
          <ac:spMkLst>
            <pc:docMk/>
            <pc:sldMk cId="948348094" sldId="2147470203"/>
            <ac:spMk id="41" creationId="{E3FA3E52-AA97-499E-9EBE-BE8F8163D092}"/>
          </ac:spMkLst>
        </pc:spChg>
        <pc:spChg chg="del">
          <ac:chgData name="Reuben Issac Jacob" userId="a26d73c9-1689-41bd-af50-ef825e838770" providerId="ADAL" clId="{F452BC9E-5BE8-4A0B-9F00-66A7219A31DE}" dt="2022-06-29T07:01:41.561" v="1440" actId="478"/>
          <ac:spMkLst>
            <pc:docMk/>
            <pc:sldMk cId="948348094" sldId="2147470203"/>
            <ac:spMk id="42" creationId="{988E255D-0452-4DE8-9EC0-E2A626A77D97}"/>
          </ac:spMkLst>
        </pc:spChg>
        <pc:spChg chg="add mod">
          <ac:chgData name="Reuben Issac Jacob" userId="a26d73c9-1689-41bd-af50-ef825e838770" providerId="ADAL" clId="{F452BC9E-5BE8-4A0B-9F00-66A7219A31DE}" dt="2022-06-29T20:23:38.955" v="3682" actId="164"/>
          <ac:spMkLst>
            <pc:docMk/>
            <pc:sldMk cId="948348094" sldId="2147470203"/>
            <ac:spMk id="47" creationId="{9A82321F-A252-09A4-42E8-2040C2E14CE2}"/>
          </ac:spMkLst>
        </pc:spChg>
        <pc:spChg chg="add mod">
          <ac:chgData name="Reuben Issac Jacob" userId="a26d73c9-1689-41bd-af50-ef825e838770" providerId="ADAL" clId="{F452BC9E-5BE8-4A0B-9F00-66A7219A31DE}" dt="2022-06-29T20:20:16.228" v="3641" actId="164"/>
          <ac:spMkLst>
            <pc:docMk/>
            <pc:sldMk cId="948348094" sldId="2147470203"/>
            <ac:spMk id="49" creationId="{80C87A8C-C41F-D004-C4B0-37E6AC20A52A}"/>
          </ac:spMkLst>
        </pc:spChg>
        <pc:spChg chg="add mod">
          <ac:chgData name="Reuben Issac Jacob" userId="a26d73c9-1689-41bd-af50-ef825e838770" providerId="ADAL" clId="{F452BC9E-5BE8-4A0B-9F00-66A7219A31DE}" dt="2022-06-29T20:22:32.211" v="3669" actId="164"/>
          <ac:spMkLst>
            <pc:docMk/>
            <pc:sldMk cId="948348094" sldId="2147470203"/>
            <ac:spMk id="50" creationId="{AB49A610-E441-8BA0-594E-8225FF76CB35}"/>
          </ac:spMkLst>
        </pc:spChg>
        <pc:spChg chg="add mod">
          <ac:chgData name="Reuben Issac Jacob" userId="a26d73c9-1689-41bd-af50-ef825e838770" providerId="ADAL" clId="{F452BC9E-5BE8-4A0B-9F00-66A7219A31DE}" dt="2022-06-29T20:21:33.026" v="3657" actId="164"/>
          <ac:spMkLst>
            <pc:docMk/>
            <pc:sldMk cId="948348094" sldId="2147470203"/>
            <ac:spMk id="51" creationId="{B0179584-724C-D439-E475-F5359DFF1C8B}"/>
          </ac:spMkLst>
        </pc:spChg>
        <pc:spChg chg="add mod">
          <ac:chgData name="Reuben Issac Jacob" userId="a26d73c9-1689-41bd-af50-ef825e838770" providerId="ADAL" clId="{F452BC9E-5BE8-4A0B-9F00-66A7219A31DE}" dt="2022-06-29T20:24:39.594" v="3690" actId="164"/>
          <ac:spMkLst>
            <pc:docMk/>
            <pc:sldMk cId="948348094" sldId="2147470203"/>
            <ac:spMk id="52" creationId="{D5140CF9-E5D3-1430-ADCD-21E13050A8FD}"/>
          </ac:spMkLst>
        </pc:spChg>
        <pc:spChg chg="add mod">
          <ac:chgData name="Reuben Issac Jacob" userId="a26d73c9-1689-41bd-af50-ef825e838770" providerId="ADAL" clId="{F452BC9E-5BE8-4A0B-9F00-66A7219A31DE}" dt="2022-06-29T20:20:16.228" v="3641" actId="164"/>
          <ac:spMkLst>
            <pc:docMk/>
            <pc:sldMk cId="948348094" sldId="2147470203"/>
            <ac:spMk id="53" creationId="{D24150A6-A15B-45E6-219C-1332A84A085A}"/>
          </ac:spMkLst>
        </pc:spChg>
        <pc:spChg chg="add mod">
          <ac:chgData name="Reuben Issac Jacob" userId="a26d73c9-1689-41bd-af50-ef825e838770" providerId="ADAL" clId="{F452BC9E-5BE8-4A0B-9F00-66A7219A31DE}" dt="2022-06-29T20:21:33.026" v="3657" actId="164"/>
          <ac:spMkLst>
            <pc:docMk/>
            <pc:sldMk cId="948348094" sldId="2147470203"/>
            <ac:spMk id="54" creationId="{C4EBE87F-FE0D-1E30-1204-0924E47D9505}"/>
          </ac:spMkLst>
        </pc:spChg>
        <pc:spChg chg="add mod">
          <ac:chgData name="Reuben Issac Jacob" userId="a26d73c9-1689-41bd-af50-ef825e838770" providerId="ADAL" clId="{F452BC9E-5BE8-4A0B-9F00-66A7219A31DE}" dt="2022-06-29T20:22:32.211" v="3669" actId="164"/>
          <ac:spMkLst>
            <pc:docMk/>
            <pc:sldMk cId="948348094" sldId="2147470203"/>
            <ac:spMk id="55" creationId="{47CAAF5C-06E4-3B8D-4CCA-92F141FBA2FC}"/>
          </ac:spMkLst>
        </pc:spChg>
        <pc:spChg chg="add mod">
          <ac:chgData name="Reuben Issac Jacob" userId="a26d73c9-1689-41bd-af50-ef825e838770" providerId="ADAL" clId="{F452BC9E-5BE8-4A0B-9F00-66A7219A31DE}" dt="2022-06-29T20:21:14.004" v="3654" actId="164"/>
          <ac:spMkLst>
            <pc:docMk/>
            <pc:sldMk cId="948348094" sldId="2147470203"/>
            <ac:spMk id="59" creationId="{01810F88-F09F-6A31-BA56-51C7D3D2193C}"/>
          </ac:spMkLst>
        </pc:spChg>
        <pc:spChg chg="add mod">
          <ac:chgData name="Reuben Issac Jacob" userId="a26d73c9-1689-41bd-af50-ef825e838770" providerId="ADAL" clId="{F452BC9E-5BE8-4A0B-9F00-66A7219A31DE}" dt="2022-06-29T20:21:14.004" v="3654" actId="164"/>
          <ac:spMkLst>
            <pc:docMk/>
            <pc:sldMk cId="948348094" sldId="2147470203"/>
            <ac:spMk id="60" creationId="{F3E7B420-ED33-FE28-6556-F8B0EBCB3E5E}"/>
          </ac:spMkLst>
        </pc:spChg>
        <pc:spChg chg="add mod">
          <ac:chgData name="Reuben Issac Jacob" userId="a26d73c9-1689-41bd-af50-ef825e838770" providerId="ADAL" clId="{F452BC9E-5BE8-4A0B-9F00-66A7219A31DE}" dt="2022-06-29T20:22:19.314" v="3666" actId="164"/>
          <ac:spMkLst>
            <pc:docMk/>
            <pc:sldMk cId="948348094" sldId="2147470203"/>
            <ac:spMk id="61" creationId="{A869262E-FC01-410D-E97F-CDAC9CD94D4C}"/>
          </ac:spMkLst>
        </pc:spChg>
        <pc:spChg chg="add mod">
          <ac:chgData name="Reuben Issac Jacob" userId="a26d73c9-1689-41bd-af50-ef825e838770" providerId="ADAL" clId="{F452BC9E-5BE8-4A0B-9F00-66A7219A31DE}" dt="2022-06-29T20:21:35.965" v="3658" actId="164"/>
          <ac:spMkLst>
            <pc:docMk/>
            <pc:sldMk cId="948348094" sldId="2147470203"/>
            <ac:spMk id="62" creationId="{61BB1A0B-DD35-96A6-F198-D12987F610ED}"/>
          </ac:spMkLst>
        </pc:spChg>
        <pc:spChg chg="add mod">
          <ac:chgData name="Reuben Issac Jacob" userId="a26d73c9-1689-41bd-af50-ef825e838770" providerId="ADAL" clId="{F452BC9E-5BE8-4A0B-9F00-66A7219A31DE}" dt="2022-06-29T20:22:19.314" v="3666" actId="164"/>
          <ac:spMkLst>
            <pc:docMk/>
            <pc:sldMk cId="948348094" sldId="2147470203"/>
            <ac:spMk id="63" creationId="{5E6C7377-E5D7-EEAD-7940-437418334870}"/>
          </ac:spMkLst>
        </pc:spChg>
        <pc:spChg chg="add mod">
          <ac:chgData name="Reuben Issac Jacob" userId="a26d73c9-1689-41bd-af50-ef825e838770" providerId="ADAL" clId="{F452BC9E-5BE8-4A0B-9F00-66A7219A31DE}" dt="2022-06-29T20:21:35.965" v="3658" actId="164"/>
          <ac:spMkLst>
            <pc:docMk/>
            <pc:sldMk cId="948348094" sldId="2147470203"/>
            <ac:spMk id="64" creationId="{2B752B4F-FCD2-23D4-7366-EC60D87B7047}"/>
          </ac:spMkLst>
        </pc:spChg>
        <pc:spChg chg="add mod">
          <ac:chgData name="Reuben Issac Jacob" userId="a26d73c9-1689-41bd-af50-ef825e838770" providerId="ADAL" clId="{F452BC9E-5BE8-4A0B-9F00-66A7219A31DE}" dt="2022-06-29T20:21:14.004" v="3654" actId="164"/>
          <ac:spMkLst>
            <pc:docMk/>
            <pc:sldMk cId="948348094" sldId="2147470203"/>
            <ac:spMk id="66" creationId="{E0A87AF1-A5A6-966D-4C51-99289C3B1349}"/>
          </ac:spMkLst>
        </pc:spChg>
        <pc:spChg chg="add mod">
          <ac:chgData name="Reuben Issac Jacob" userId="a26d73c9-1689-41bd-af50-ef825e838770" providerId="ADAL" clId="{F452BC9E-5BE8-4A0B-9F00-66A7219A31DE}" dt="2022-06-29T20:21:14.004" v="3654" actId="164"/>
          <ac:spMkLst>
            <pc:docMk/>
            <pc:sldMk cId="948348094" sldId="2147470203"/>
            <ac:spMk id="67" creationId="{D0B841CD-360D-6405-61E7-1D50AE6BE1A3}"/>
          </ac:spMkLst>
        </pc:spChg>
        <pc:spChg chg="del">
          <ac:chgData name="Reuben Issac Jacob" userId="a26d73c9-1689-41bd-af50-ef825e838770" providerId="ADAL" clId="{F452BC9E-5BE8-4A0B-9F00-66A7219A31DE}" dt="2022-06-29T07:01:54.556" v="1442" actId="478"/>
          <ac:spMkLst>
            <pc:docMk/>
            <pc:sldMk cId="948348094" sldId="2147470203"/>
            <ac:spMk id="174" creationId="{3E268E3D-3F25-44DE-AC53-9D719FED69C2}"/>
          </ac:spMkLst>
        </pc:spChg>
        <pc:grpChg chg="add del mod">
          <ac:chgData name="Reuben Issac Jacob" userId="a26d73c9-1689-41bd-af50-ef825e838770" providerId="ADAL" clId="{F452BC9E-5BE8-4A0B-9F00-66A7219A31DE}" dt="2022-06-29T07:03:55.176" v="1538" actId="165"/>
          <ac:grpSpMkLst>
            <pc:docMk/>
            <pc:sldMk cId="948348094" sldId="2147470203"/>
            <ac:grpSpMk id="4" creationId="{709E1613-6D79-F82A-9CBB-30B6E92CF18B}"/>
          </ac:grpSpMkLst>
        </pc:grpChg>
        <pc:grpChg chg="add mod">
          <ac:chgData name="Reuben Issac Jacob" userId="a26d73c9-1689-41bd-af50-ef825e838770" providerId="ADAL" clId="{F452BC9E-5BE8-4A0B-9F00-66A7219A31DE}" dt="2022-06-29T20:19:52.086" v="3636" actId="164"/>
          <ac:grpSpMkLst>
            <pc:docMk/>
            <pc:sldMk cId="948348094" sldId="2147470203"/>
            <ac:grpSpMk id="8" creationId="{F730E212-069F-B8AF-1BFF-8DBC8CDA4AC1}"/>
          </ac:grpSpMkLst>
        </pc:grpChg>
        <pc:grpChg chg="add mod">
          <ac:chgData name="Reuben Issac Jacob" userId="a26d73c9-1689-41bd-af50-ef825e838770" providerId="ADAL" clId="{F452BC9E-5BE8-4A0B-9F00-66A7219A31DE}" dt="2022-06-29T20:20:16.228" v="3641" actId="164"/>
          <ac:grpSpMkLst>
            <pc:docMk/>
            <pc:sldMk cId="948348094" sldId="2147470203"/>
            <ac:grpSpMk id="17" creationId="{5038E646-F493-E8D1-1A65-81F6C5A4B13D}"/>
          </ac:grpSpMkLst>
        </pc:grpChg>
        <pc:grpChg chg="add mod">
          <ac:chgData name="Reuben Issac Jacob" userId="a26d73c9-1689-41bd-af50-ef825e838770" providerId="ADAL" clId="{F452BC9E-5BE8-4A0B-9F00-66A7219A31DE}" dt="2022-06-29T20:21:14.004" v="3654" actId="164"/>
          <ac:grpSpMkLst>
            <pc:docMk/>
            <pc:sldMk cId="948348094" sldId="2147470203"/>
            <ac:grpSpMk id="18" creationId="{22CE6E40-489D-7A93-91D6-EEB8F4CC1959}"/>
          </ac:grpSpMkLst>
        </pc:grpChg>
        <pc:grpChg chg="add mod">
          <ac:chgData name="Reuben Issac Jacob" userId="a26d73c9-1689-41bd-af50-ef825e838770" providerId="ADAL" clId="{F452BC9E-5BE8-4A0B-9F00-66A7219A31DE}" dt="2022-06-29T20:21:33.026" v="3657" actId="164"/>
          <ac:grpSpMkLst>
            <pc:docMk/>
            <pc:sldMk cId="948348094" sldId="2147470203"/>
            <ac:grpSpMk id="19" creationId="{83E9F26D-9781-A049-6C47-E42A9E48E4F1}"/>
          </ac:grpSpMkLst>
        </pc:grpChg>
        <pc:grpChg chg="add mod">
          <ac:chgData name="Reuben Issac Jacob" userId="a26d73c9-1689-41bd-af50-ef825e838770" providerId="ADAL" clId="{F452BC9E-5BE8-4A0B-9F00-66A7219A31DE}" dt="2022-06-29T20:21:35.965" v="3658" actId="164"/>
          <ac:grpSpMkLst>
            <pc:docMk/>
            <pc:sldMk cId="948348094" sldId="2147470203"/>
            <ac:grpSpMk id="20" creationId="{FC83288D-5E4D-93FF-922C-9E83AE02224C}"/>
          </ac:grpSpMkLst>
        </pc:grpChg>
        <pc:grpChg chg="add mod">
          <ac:chgData name="Reuben Issac Jacob" userId="a26d73c9-1689-41bd-af50-ef825e838770" providerId="ADAL" clId="{F452BC9E-5BE8-4A0B-9F00-66A7219A31DE}" dt="2022-06-29T20:22:19.314" v="3666" actId="164"/>
          <ac:grpSpMkLst>
            <pc:docMk/>
            <pc:sldMk cId="948348094" sldId="2147470203"/>
            <ac:grpSpMk id="24" creationId="{54AD8C9A-D22E-CDA5-E987-6BDD9864D351}"/>
          </ac:grpSpMkLst>
        </pc:grpChg>
        <pc:grpChg chg="add mod">
          <ac:chgData name="Reuben Issac Jacob" userId="a26d73c9-1689-41bd-af50-ef825e838770" providerId="ADAL" clId="{F452BC9E-5BE8-4A0B-9F00-66A7219A31DE}" dt="2022-06-29T20:23:08.808" v="3676" actId="164"/>
          <ac:grpSpMkLst>
            <pc:docMk/>
            <pc:sldMk cId="948348094" sldId="2147470203"/>
            <ac:grpSpMk id="25" creationId="{63709EC3-F618-D5E0-6AD5-A7B62DBAD819}"/>
          </ac:grpSpMkLst>
        </pc:grpChg>
        <pc:grpChg chg="add mod">
          <ac:chgData name="Reuben Issac Jacob" userId="a26d73c9-1689-41bd-af50-ef825e838770" providerId="ADAL" clId="{F452BC9E-5BE8-4A0B-9F00-66A7219A31DE}" dt="2022-06-29T20:23:08.808" v="3676" actId="164"/>
          <ac:grpSpMkLst>
            <pc:docMk/>
            <pc:sldMk cId="948348094" sldId="2147470203"/>
            <ac:grpSpMk id="26" creationId="{298FA58B-F03B-47AC-C024-74C3645D1A36}"/>
          </ac:grpSpMkLst>
        </pc:grpChg>
        <pc:grpChg chg="add mod">
          <ac:chgData name="Reuben Issac Jacob" userId="a26d73c9-1689-41bd-af50-ef825e838770" providerId="ADAL" clId="{F452BC9E-5BE8-4A0B-9F00-66A7219A31DE}" dt="2022-06-29T20:23:38.955" v="3682" actId="164"/>
          <ac:grpSpMkLst>
            <pc:docMk/>
            <pc:sldMk cId="948348094" sldId="2147470203"/>
            <ac:grpSpMk id="28" creationId="{D6996920-DDB2-9515-2006-82FA23A7F616}"/>
          </ac:grpSpMkLst>
        </pc:grpChg>
        <pc:grpChg chg="add mod">
          <ac:chgData name="Reuben Issac Jacob" userId="a26d73c9-1689-41bd-af50-ef825e838770" providerId="ADAL" clId="{F452BC9E-5BE8-4A0B-9F00-66A7219A31DE}" dt="2022-06-29T20:24:39.594" v="3690" actId="164"/>
          <ac:grpSpMkLst>
            <pc:docMk/>
            <pc:sldMk cId="948348094" sldId="2147470203"/>
            <ac:grpSpMk id="32" creationId="{7319CEF5-37AA-DDCB-41C1-9B9918FEF07D}"/>
          </ac:grpSpMkLst>
        </pc:grpChg>
        <pc:grpChg chg="del">
          <ac:chgData name="Reuben Issac Jacob" userId="a26d73c9-1689-41bd-af50-ef825e838770" providerId="ADAL" clId="{F452BC9E-5BE8-4A0B-9F00-66A7219A31DE}" dt="2022-06-29T07:01:41.561" v="1440" actId="478"/>
          <ac:grpSpMkLst>
            <pc:docMk/>
            <pc:sldMk cId="948348094" sldId="2147470203"/>
            <ac:grpSpMk id="40" creationId="{F18A258D-27B1-4A26-9B2A-CD93000EDDE8}"/>
          </ac:grpSpMkLst>
        </pc:grpChg>
        <pc:picChg chg="add del mod">
          <ac:chgData name="Reuben Issac Jacob" userId="a26d73c9-1689-41bd-af50-ef825e838770" providerId="ADAL" clId="{F452BC9E-5BE8-4A0B-9F00-66A7219A31DE}" dt="2022-06-29T07:05:47.527" v="1564"/>
          <ac:picMkLst>
            <pc:docMk/>
            <pc:sldMk cId="948348094" sldId="2147470203"/>
            <ac:picMk id="7" creationId="{7C37A859-3230-4DD4-C737-1D39D0B31E4C}"/>
          </ac:picMkLst>
        </pc:picChg>
        <pc:picChg chg="del">
          <ac:chgData name="Reuben Issac Jacob" userId="a26d73c9-1689-41bd-af50-ef825e838770" providerId="ADAL" clId="{F452BC9E-5BE8-4A0B-9F00-66A7219A31DE}" dt="2022-06-29T07:01:41.561" v="1440" actId="478"/>
          <ac:picMkLst>
            <pc:docMk/>
            <pc:sldMk cId="948348094" sldId="2147470203"/>
            <ac:picMk id="29" creationId="{5C57D7CE-82C5-4605-9D02-3D696164F1C5}"/>
          </ac:picMkLst>
        </pc:picChg>
        <pc:picChg chg="del">
          <ac:chgData name="Reuben Issac Jacob" userId="a26d73c9-1689-41bd-af50-ef825e838770" providerId="ADAL" clId="{F452BC9E-5BE8-4A0B-9F00-66A7219A31DE}" dt="2022-06-29T07:01:41.561" v="1440" actId="478"/>
          <ac:picMkLst>
            <pc:docMk/>
            <pc:sldMk cId="948348094" sldId="2147470203"/>
            <ac:picMk id="33" creationId="{F91DFF57-242D-472F-A8B2-2F0187698AAF}"/>
          </ac:picMkLst>
        </pc:picChg>
        <pc:picChg chg="del">
          <ac:chgData name="Reuben Issac Jacob" userId="a26d73c9-1689-41bd-af50-ef825e838770" providerId="ADAL" clId="{F452BC9E-5BE8-4A0B-9F00-66A7219A31DE}" dt="2022-06-29T07:01:41.561" v="1440" actId="478"/>
          <ac:picMkLst>
            <pc:docMk/>
            <pc:sldMk cId="948348094" sldId="2147470203"/>
            <ac:picMk id="34" creationId="{D54634F3-BB0D-498C-BADA-B7AF9F093312}"/>
          </ac:picMkLst>
        </pc:picChg>
        <pc:picChg chg="add del mod">
          <ac:chgData name="Reuben Issac Jacob" userId="a26d73c9-1689-41bd-af50-ef825e838770" providerId="ADAL" clId="{F452BC9E-5BE8-4A0B-9F00-66A7219A31DE}" dt="2022-06-29T07:05:36.450" v="1560"/>
          <ac:picMkLst>
            <pc:docMk/>
            <pc:sldMk cId="948348094" sldId="2147470203"/>
            <ac:picMk id="45" creationId="{E2CE4F26-FFB0-DD34-3994-B38792E38F32}"/>
          </ac:picMkLst>
        </pc:picChg>
        <pc:picChg chg="add mod">
          <ac:chgData name="Reuben Issac Jacob" userId="a26d73c9-1689-41bd-af50-ef825e838770" providerId="ADAL" clId="{F452BC9E-5BE8-4A0B-9F00-66A7219A31DE}" dt="2022-06-29T20:19:52.086" v="3636" actId="164"/>
          <ac:picMkLst>
            <pc:docMk/>
            <pc:sldMk cId="948348094" sldId="2147470203"/>
            <ac:picMk id="46" creationId="{5E0A62DA-E6A6-F097-4F08-60AA21002352}"/>
          </ac:picMkLst>
        </pc:picChg>
        <pc:picChg chg="add mod">
          <ac:chgData name="Reuben Issac Jacob" userId="a26d73c9-1689-41bd-af50-ef825e838770" providerId="ADAL" clId="{F452BC9E-5BE8-4A0B-9F00-66A7219A31DE}" dt="2022-06-29T20:23:38.955" v="3682" actId="164"/>
          <ac:picMkLst>
            <pc:docMk/>
            <pc:sldMk cId="948348094" sldId="2147470203"/>
            <ac:picMk id="48" creationId="{058F19E5-C619-414F-1117-638778BB39AA}"/>
          </ac:picMkLst>
        </pc:picChg>
        <pc:picChg chg="add mod">
          <ac:chgData name="Reuben Issac Jacob" userId="a26d73c9-1689-41bd-af50-ef825e838770" providerId="ADAL" clId="{F452BC9E-5BE8-4A0B-9F00-66A7219A31DE}" dt="2022-06-29T20:20:16.228" v="3641" actId="164"/>
          <ac:picMkLst>
            <pc:docMk/>
            <pc:sldMk cId="948348094" sldId="2147470203"/>
            <ac:picMk id="56" creationId="{A214EE2A-3A7C-CA63-8D50-F554C3FBF831}"/>
          </ac:picMkLst>
        </pc:picChg>
        <pc:picChg chg="add mod">
          <ac:chgData name="Reuben Issac Jacob" userId="a26d73c9-1689-41bd-af50-ef825e838770" providerId="ADAL" clId="{F452BC9E-5BE8-4A0B-9F00-66A7219A31DE}" dt="2022-06-29T20:23:08.808" v="3676" actId="164"/>
          <ac:picMkLst>
            <pc:docMk/>
            <pc:sldMk cId="948348094" sldId="2147470203"/>
            <ac:picMk id="57" creationId="{3AF4EBE4-B947-1117-E9B6-D436BEDAF21D}"/>
          </ac:picMkLst>
        </pc:picChg>
        <pc:picChg chg="add mod">
          <ac:chgData name="Reuben Issac Jacob" userId="a26d73c9-1689-41bd-af50-ef825e838770" providerId="ADAL" clId="{F452BC9E-5BE8-4A0B-9F00-66A7219A31DE}" dt="2022-06-29T20:24:39.594" v="3690" actId="164"/>
          <ac:picMkLst>
            <pc:docMk/>
            <pc:sldMk cId="948348094" sldId="2147470203"/>
            <ac:picMk id="58" creationId="{A5B0B3D3-25B4-9214-CEB5-46CB4B8568C3}"/>
          </ac:picMkLst>
        </pc:picChg>
        <pc:picChg chg="add mod">
          <ac:chgData name="Reuben Issac Jacob" userId="a26d73c9-1689-41bd-af50-ef825e838770" providerId="ADAL" clId="{F452BC9E-5BE8-4A0B-9F00-66A7219A31DE}" dt="2022-06-29T20:21:14.004" v="3654" actId="164"/>
          <ac:picMkLst>
            <pc:docMk/>
            <pc:sldMk cId="948348094" sldId="2147470203"/>
            <ac:picMk id="65" creationId="{39441B92-A1CA-CCE0-8DFD-3E4F2D586DF0}"/>
          </ac:picMkLst>
        </pc:picChg>
        <pc:picChg chg="del">
          <ac:chgData name="Reuben Issac Jacob" userId="a26d73c9-1689-41bd-af50-ef825e838770" providerId="ADAL" clId="{F452BC9E-5BE8-4A0B-9F00-66A7219A31DE}" dt="2022-06-29T07:01:41.561" v="1440" actId="478"/>
          <ac:picMkLst>
            <pc:docMk/>
            <pc:sldMk cId="948348094" sldId="2147470203"/>
            <ac:picMk id="8194" creationId="{A40ADFC0-118D-497E-B211-0B59A5B9AC50}"/>
          </ac:picMkLst>
        </pc:picChg>
        <pc:picChg chg="del">
          <ac:chgData name="Reuben Issac Jacob" userId="a26d73c9-1689-41bd-af50-ef825e838770" providerId="ADAL" clId="{F452BC9E-5BE8-4A0B-9F00-66A7219A31DE}" dt="2022-06-29T07:01:41.561" v="1440" actId="478"/>
          <ac:picMkLst>
            <pc:docMk/>
            <pc:sldMk cId="948348094" sldId="2147470203"/>
            <ac:picMk id="8196" creationId="{C2C7D18C-1C55-4B49-9615-41EB10C3C0C2}"/>
          </ac:picMkLst>
        </pc:picChg>
        <pc:picChg chg="del">
          <ac:chgData name="Reuben Issac Jacob" userId="a26d73c9-1689-41bd-af50-ef825e838770" providerId="ADAL" clId="{F452BC9E-5BE8-4A0B-9F00-66A7219A31DE}" dt="2022-06-29T07:01:41.561" v="1440" actId="478"/>
          <ac:picMkLst>
            <pc:docMk/>
            <pc:sldMk cId="948348094" sldId="2147470203"/>
            <ac:picMk id="8198" creationId="{84C14AE9-D7FC-4D3E-9A96-56360B47748C}"/>
          </ac:picMkLst>
        </pc:picChg>
        <pc:picChg chg="del">
          <ac:chgData name="Reuben Issac Jacob" userId="a26d73c9-1689-41bd-af50-ef825e838770" providerId="ADAL" clId="{F452BC9E-5BE8-4A0B-9F00-66A7219A31DE}" dt="2022-06-29T07:01:41.561" v="1440" actId="478"/>
          <ac:picMkLst>
            <pc:docMk/>
            <pc:sldMk cId="948348094" sldId="2147470203"/>
            <ac:picMk id="8200" creationId="{693BD87C-CFB8-42C7-AA10-32CC6AFEA372}"/>
          </ac:picMkLst>
        </pc:picChg>
      </pc:sldChg>
      <pc:sldChg chg="addSp delSp modSp add mod modAnim chgLayout">
        <pc:chgData name="Reuben Issac Jacob" userId="a26d73c9-1689-41bd-af50-ef825e838770" providerId="ADAL" clId="{F452BC9E-5BE8-4A0B-9F00-66A7219A31DE}" dt="2022-06-29T20:30:00.031" v="3738"/>
        <pc:sldMkLst>
          <pc:docMk/>
          <pc:sldMk cId="3775020641" sldId="2147470204"/>
        </pc:sldMkLst>
        <pc:spChg chg="add mod ord">
          <ac:chgData name="Reuben Issac Jacob" userId="a26d73c9-1689-41bd-af50-ef825e838770" providerId="ADAL" clId="{F452BC9E-5BE8-4A0B-9F00-66A7219A31DE}" dt="2022-06-29T13:30:27.642" v="1819" actId="404"/>
          <ac:spMkLst>
            <pc:docMk/>
            <pc:sldMk cId="3775020641" sldId="2147470204"/>
            <ac:spMk id="4" creationId="{777E5681-60EC-0E39-F74E-A66F2C9619FD}"/>
          </ac:spMkLst>
        </pc:spChg>
        <pc:spChg chg="mod ord">
          <ac:chgData name="Reuben Issac Jacob" userId="a26d73c9-1689-41bd-af50-ef825e838770" providerId="ADAL" clId="{F452BC9E-5BE8-4A0B-9F00-66A7219A31DE}" dt="2022-06-29T13:28:51.446" v="1799" actId="207"/>
          <ac:spMkLst>
            <pc:docMk/>
            <pc:sldMk cId="3775020641" sldId="2147470204"/>
            <ac:spMk id="5" creationId="{F8D7B108-A837-7CD9-02BA-2131187B820E}"/>
          </ac:spMkLst>
        </pc:spChg>
        <pc:spChg chg="add del mod ord">
          <ac:chgData name="Reuben Issac Jacob" userId="a26d73c9-1689-41bd-af50-ef825e838770" providerId="ADAL" clId="{F452BC9E-5BE8-4A0B-9F00-66A7219A31DE}" dt="2022-06-29T13:29:03.207" v="1800" actId="478"/>
          <ac:spMkLst>
            <pc:docMk/>
            <pc:sldMk cId="3775020641" sldId="2147470204"/>
            <ac:spMk id="10" creationId="{39A40880-15C7-52C8-FECD-414346B1642A}"/>
          </ac:spMkLst>
        </pc:spChg>
        <pc:spChg chg="add del mod">
          <ac:chgData name="Reuben Issac Jacob" userId="a26d73c9-1689-41bd-af50-ef825e838770" providerId="ADAL" clId="{F452BC9E-5BE8-4A0B-9F00-66A7219A31DE}" dt="2022-06-29T13:28:02.320" v="1793"/>
          <ac:spMkLst>
            <pc:docMk/>
            <pc:sldMk cId="3775020641" sldId="2147470204"/>
            <ac:spMk id="18" creationId="{AFB0CA20-D020-5111-593E-0E45D6A013D2}"/>
          </ac:spMkLst>
        </pc:spChg>
        <pc:spChg chg="add mod">
          <ac:chgData name="Reuben Issac Jacob" userId="a26d73c9-1689-41bd-af50-ef825e838770" providerId="ADAL" clId="{F452BC9E-5BE8-4A0B-9F00-66A7219A31DE}" dt="2022-06-29T13:30:59.963" v="1821" actId="207"/>
          <ac:spMkLst>
            <pc:docMk/>
            <pc:sldMk cId="3775020641" sldId="2147470204"/>
            <ac:spMk id="21" creationId="{5729059E-DD6F-3865-DC67-7520335D3907}"/>
          </ac:spMkLst>
        </pc:spChg>
        <pc:spChg chg="add mod">
          <ac:chgData name="Reuben Issac Jacob" userId="a26d73c9-1689-41bd-af50-ef825e838770" providerId="ADAL" clId="{F452BC9E-5BE8-4A0B-9F00-66A7219A31DE}" dt="2022-06-29T13:31:19.656" v="1823" actId="114"/>
          <ac:spMkLst>
            <pc:docMk/>
            <pc:sldMk cId="3775020641" sldId="2147470204"/>
            <ac:spMk id="22" creationId="{53629F0A-B58E-9785-D372-3C0CA730DE22}"/>
          </ac:spMkLst>
        </pc:spChg>
        <pc:grpChg chg="mod">
          <ac:chgData name="Reuben Issac Jacob" userId="a26d73c9-1689-41bd-af50-ef825e838770" providerId="ADAL" clId="{F452BC9E-5BE8-4A0B-9F00-66A7219A31DE}" dt="2022-06-29T13:29:06.611" v="1801" actId="1076"/>
          <ac:grpSpMkLst>
            <pc:docMk/>
            <pc:sldMk cId="3775020641" sldId="2147470204"/>
            <ac:grpSpMk id="2" creationId="{E5B39B43-FB6D-4469-8EEC-FB001B8001FF}"/>
          </ac:grpSpMkLst>
        </pc:grpChg>
        <pc:grpChg chg="del">
          <ac:chgData name="Reuben Issac Jacob" userId="a26d73c9-1689-41bd-af50-ef825e838770" providerId="ADAL" clId="{F452BC9E-5BE8-4A0B-9F00-66A7219A31DE}" dt="2022-06-29T13:26:52.892" v="1777" actId="478"/>
          <ac:grpSpMkLst>
            <pc:docMk/>
            <pc:sldMk cId="3775020641" sldId="2147470204"/>
            <ac:grpSpMk id="6" creationId="{F6234252-F699-4CE0-955D-97D3E2F3BE36}"/>
          </ac:grpSpMkLst>
        </pc:grpChg>
        <pc:grpChg chg="del">
          <ac:chgData name="Reuben Issac Jacob" userId="a26d73c9-1689-41bd-af50-ef825e838770" providerId="ADAL" clId="{F452BC9E-5BE8-4A0B-9F00-66A7219A31DE}" dt="2022-06-29T13:26:52.892" v="1777" actId="478"/>
          <ac:grpSpMkLst>
            <pc:docMk/>
            <pc:sldMk cId="3775020641" sldId="2147470204"/>
            <ac:grpSpMk id="7" creationId="{FD22557D-8264-4AD4-B4FF-A5CEBD6B7E18}"/>
          </ac:grpSpMkLst>
        </pc:grpChg>
        <pc:grpChg chg="del">
          <ac:chgData name="Reuben Issac Jacob" userId="a26d73c9-1689-41bd-af50-ef825e838770" providerId="ADAL" clId="{F452BC9E-5BE8-4A0B-9F00-66A7219A31DE}" dt="2022-06-29T13:26:52.892" v="1777" actId="478"/>
          <ac:grpSpMkLst>
            <pc:docMk/>
            <pc:sldMk cId="3775020641" sldId="2147470204"/>
            <ac:grpSpMk id="9" creationId="{328B6A1C-F554-4BB0-8A6E-A5F9F0D5EBF8}"/>
          </ac:grpSpMkLst>
        </pc:grpChg>
        <pc:picChg chg="del">
          <ac:chgData name="Reuben Issac Jacob" userId="a26d73c9-1689-41bd-af50-ef825e838770" providerId="ADAL" clId="{F452BC9E-5BE8-4A0B-9F00-66A7219A31DE}" dt="2022-06-29T13:26:52.892" v="1777" actId="478"/>
          <ac:picMkLst>
            <pc:docMk/>
            <pc:sldMk cId="3775020641" sldId="2147470204"/>
            <ac:picMk id="15" creationId="{DB45B4D0-187C-2830-C4BE-CCF06D798630}"/>
          </ac:picMkLst>
        </pc:picChg>
        <pc:picChg chg="mod">
          <ac:chgData name="Reuben Issac Jacob" userId="a26d73c9-1689-41bd-af50-ef825e838770" providerId="ADAL" clId="{F452BC9E-5BE8-4A0B-9F00-66A7219A31DE}" dt="2022-06-29T13:29:06.611" v="1801" actId="1076"/>
          <ac:picMkLst>
            <pc:docMk/>
            <pc:sldMk cId="3775020641" sldId="2147470204"/>
            <ac:picMk id="91" creationId="{1FBC54F8-E421-4D8B-8936-CF38CED95DC9}"/>
          </ac:picMkLst>
        </pc:picChg>
        <pc:picChg chg="mod">
          <ac:chgData name="Reuben Issac Jacob" userId="a26d73c9-1689-41bd-af50-ef825e838770" providerId="ADAL" clId="{F452BC9E-5BE8-4A0B-9F00-66A7219A31DE}" dt="2022-06-29T13:29:06.611" v="1801" actId="1076"/>
          <ac:picMkLst>
            <pc:docMk/>
            <pc:sldMk cId="3775020641" sldId="2147470204"/>
            <ac:picMk id="34818" creationId="{2853AE16-E275-4E47-8984-771843AA1C56}"/>
          </ac:picMkLst>
        </pc:picChg>
      </pc:sldChg>
      <pc:sldChg chg="addSp delSp modSp new mod modAnim">
        <pc:chgData name="Reuben Issac Jacob" userId="a26d73c9-1689-41bd-af50-ef825e838770" providerId="ADAL" clId="{F452BC9E-5BE8-4A0B-9F00-66A7219A31DE}" dt="2022-06-29T20:31:22.997" v="3758"/>
        <pc:sldMkLst>
          <pc:docMk/>
          <pc:sldMk cId="339005326" sldId="2147470205"/>
        </pc:sldMkLst>
        <pc:spChg chg="mod">
          <ac:chgData name="Reuben Issac Jacob" userId="a26d73c9-1689-41bd-af50-ef825e838770" providerId="ADAL" clId="{F452BC9E-5BE8-4A0B-9F00-66A7219A31DE}" dt="2022-06-29T13:33:01.905" v="1834"/>
          <ac:spMkLst>
            <pc:docMk/>
            <pc:sldMk cId="339005326" sldId="2147470205"/>
            <ac:spMk id="2" creationId="{10D6EC01-5336-CB54-8812-07BA7020A9FB}"/>
          </ac:spMkLst>
        </pc:spChg>
        <pc:spChg chg="mod">
          <ac:chgData name="Reuben Issac Jacob" userId="a26d73c9-1689-41bd-af50-ef825e838770" providerId="ADAL" clId="{F452BC9E-5BE8-4A0B-9F00-66A7219A31DE}" dt="2022-06-29T13:34:04.732" v="1842" actId="207"/>
          <ac:spMkLst>
            <pc:docMk/>
            <pc:sldMk cId="339005326" sldId="2147470205"/>
            <ac:spMk id="3" creationId="{B3E35195-19AD-F2F5-972E-4E2265A091BE}"/>
          </ac:spMkLst>
        </pc:spChg>
        <pc:spChg chg="del">
          <ac:chgData name="Reuben Issac Jacob" userId="a26d73c9-1689-41bd-af50-ef825e838770" providerId="ADAL" clId="{F452BC9E-5BE8-4A0B-9F00-66A7219A31DE}" dt="2022-06-29T13:35:29.790" v="1857" actId="478"/>
          <ac:spMkLst>
            <pc:docMk/>
            <pc:sldMk cId="339005326" sldId="2147470205"/>
            <ac:spMk id="4" creationId="{877CE7C3-7963-055C-3D64-F2F4FF0AB4EB}"/>
          </ac:spMkLst>
        </pc:spChg>
        <pc:spChg chg="add mod">
          <ac:chgData name="Reuben Issac Jacob" userId="a26d73c9-1689-41bd-af50-ef825e838770" providerId="ADAL" clId="{F452BC9E-5BE8-4A0B-9F00-66A7219A31DE}" dt="2022-06-29T13:34:30.753" v="1846" actId="207"/>
          <ac:spMkLst>
            <pc:docMk/>
            <pc:sldMk cId="339005326" sldId="2147470205"/>
            <ac:spMk id="5" creationId="{B9C1D823-250C-79D6-2F2B-1489D5353964}"/>
          </ac:spMkLst>
        </pc:spChg>
        <pc:spChg chg="add mod">
          <ac:chgData name="Reuben Issac Jacob" userId="a26d73c9-1689-41bd-af50-ef825e838770" providerId="ADAL" clId="{F452BC9E-5BE8-4A0B-9F00-66A7219A31DE}" dt="2022-06-29T13:34:41.183" v="1848" actId="208"/>
          <ac:spMkLst>
            <pc:docMk/>
            <pc:sldMk cId="339005326" sldId="2147470205"/>
            <ac:spMk id="6" creationId="{19933413-A87F-0A36-F66B-AB8C1BFC2EFB}"/>
          </ac:spMkLst>
        </pc:spChg>
        <pc:grpChg chg="add mod">
          <ac:chgData name="Reuben Issac Jacob" userId="a26d73c9-1689-41bd-af50-ef825e838770" providerId="ADAL" clId="{F452BC9E-5BE8-4A0B-9F00-66A7219A31DE}" dt="2022-06-29T20:30:34.941" v="3746" actId="1076"/>
          <ac:grpSpMkLst>
            <pc:docMk/>
            <pc:sldMk cId="339005326" sldId="2147470205"/>
            <ac:grpSpMk id="9" creationId="{9AEFE56C-A93C-5613-97EF-808E60EAB9E8}"/>
          </ac:grpSpMkLst>
        </pc:grpChg>
        <pc:picChg chg="add mod ord">
          <ac:chgData name="Reuben Issac Jacob" userId="a26d73c9-1689-41bd-af50-ef825e838770" providerId="ADAL" clId="{F452BC9E-5BE8-4A0B-9F00-66A7219A31DE}" dt="2022-06-29T13:36:53.622" v="1888" actId="164"/>
          <ac:picMkLst>
            <pc:docMk/>
            <pc:sldMk cId="339005326" sldId="2147470205"/>
            <ac:picMk id="7" creationId="{E44B64F4-8162-C43A-7BF7-53EB481A14F1}"/>
          </ac:picMkLst>
        </pc:picChg>
        <pc:picChg chg="add mod">
          <ac:chgData name="Reuben Issac Jacob" userId="a26d73c9-1689-41bd-af50-ef825e838770" providerId="ADAL" clId="{F452BC9E-5BE8-4A0B-9F00-66A7219A31DE}" dt="2022-06-29T13:36:53.622" v="1888" actId="164"/>
          <ac:picMkLst>
            <pc:docMk/>
            <pc:sldMk cId="339005326" sldId="2147470205"/>
            <ac:picMk id="8" creationId="{D8C311F4-6ECA-D84A-E8A1-A60C20DC3A40}"/>
          </ac:picMkLst>
        </pc:picChg>
      </pc:sldChg>
      <pc:sldChg chg="addSp delSp modSp new mod modClrScheme modAnim chgLayout">
        <pc:chgData name="Reuben Issac Jacob" userId="a26d73c9-1689-41bd-af50-ef825e838770" providerId="ADAL" clId="{F452BC9E-5BE8-4A0B-9F00-66A7219A31DE}" dt="2022-06-29T20:38:28.937" v="3829"/>
        <pc:sldMkLst>
          <pc:docMk/>
          <pc:sldMk cId="374825654" sldId="2147470206"/>
        </pc:sldMkLst>
        <pc:spChg chg="add del">
          <ac:chgData name="Reuben Issac Jacob" userId="a26d73c9-1689-41bd-af50-ef825e838770" providerId="ADAL" clId="{F452BC9E-5BE8-4A0B-9F00-66A7219A31DE}" dt="2022-06-29T13:49:21.610" v="2024" actId="700"/>
          <ac:spMkLst>
            <pc:docMk/>
            <pc:sldMk cId="374825654" sldId="2147470206"/>
            <ac:spMk id="2" creationId="{7D30F641-257F-24B1-1AB8-75FC9787E7D2}"/>
          </ac:spMkLst>
        </pc:spChg>
        <pc:spChg chg="mod ord">
          <ac:chgData name="Reuben Issac Jacob" userId="a26d73c9-1689-41bd-af50-ef825e838770" providerId="ADAL" clId="{F452BC9E-5BE8-4A0B-9F00-66A7219A31DE}" dt="2022-06-29T13:49:25.620" v="2025" actId="700"/>
          <ac:spMkLst>
            <pc:docMk/>
            <pc:sldMk cId="374825654" sldId="2147470206"/>
            <ac:spMk id="3" creationId="{AF1A0433-B89A-5F95-8CF8-CA7B1E91C391}"/>
          </ac:spMkLst>
        </pc:spChg>
        <pc:spChg chg="add mod">
          <ac:chgData name="Reuben Issac Jacob" userId="a26d73c9-1689-41bd-af50-ef825e838770" providerId="ADAL" clId="{F452BC9E-5BE8-4A0B-9F00-66A7219A31DE}" dt="2022-06-29T13:55:23.560" v="2082" actId="14100"/>
          <ac:spMkLst>
            <pc:docMk/>
            <pc:sldMk cId="374825654" sldId="2147470206"/>
            <ac:spMk id="4" creationId="{CBA6559B-C5A5-6CE4-EDB9-85D2D52E8248}"/>
          </ac:spMkLst>
        </pc:spChg>
        <pc:spChg chg="add mod">
          <ac:chgData name="Reuben Issac Jacob" userId="a26d73c9-1689-41bd-af50-ef825e838770" providerId="ADAL" clId="{F452BC9E-5BE8-4A0B-9F00-66A7219A31DE}" dt="2022-06-29T14:15:09.452" v="2213" actId="553"/>
          <ac:spMkLst>
            <pc:docMk/>
            <pc:sldMk cId="374825654" sldId="2147470206"/>
            <ac:spMk id="5" creationId="{5138D2FB-DD1F-2EC0-F7D5-3FAC8A263B08}"/>
          </ac:spMkLst>
        </pc:spChg>
        <pc:spChg chg="add mod">
          <ac:chgData name="Reuben Issac Jacob" userId="a26d73c9-1689-41bd-af50-ef825e838770" providerId="ADAL" clId="{F452BC9E-5BE8-4A0B-9F00-66A7219A31DE}" dt="2022-06-29T20:35:19.896" v="3791" actId="164"/>
          <ac:spMkLst>
            <pc:docMk/>
            <pc:sldMk cId="374825654" sldId="2147470206"/>
            <ac:spMk id="6" creationId="{B004511F-D05E-36F2-C55D-CE69491FCE7F}"/>
          </ac:spMkLst>
        </pc:spChg>
        <pc:spChg chg="add mod">
          <ac:chgData name="Reuben Issac Jacob" userId="a26d73c9-1689-41bd-af50-ef825e838770" providerId="ADAL" clId="{F452BC9E-5BE8-4A0B-9F00-66A7219A31DE}" dt="2022-06-29T20:35:28.738" v="3792" actId="164"/>
          <ac:spMkLst>
            <pc:docMk/>
            <pc:sldMk cId="374825654" sldId="2147470206"/>
            <ac:spMk id="7" creationId="{23D916EF-0313-C7CD-8418-FF3262B8B750}"/>
          </ac:spMkLst>
        </pc:spChg>
        <pc:spChg chg="add mod">
          <ac:chgData name="Reuben Issac Jacob" userId="a26d73c9-1689-41bd-af50-ef825e838770" providerId="ADAL" clId="{F452BC9E-5BE8-4A0B-9F00-66A7219A31DE}" dt="2022-06-29T20:35:35.834" v="3794" actId="164"/>
          <ac:spMkLst>
            <pc:docMk/>
            <pc:sldMk cId="374825654" sldId="2147470206"/>
            <ac:spMk id="8" creationId="{E50FCDD5-6C66-C31B-5273-C7AD2C4EEADC}"/>
          </ac:spMkLst>
        </pc:spChg>
        <pc:spChg chg="add mod">
          <ac:chgData name="Reuben Issac Jacob" userId="a26d73c9-1689-41bd-af50-ef825e838770" providerId="ADAL" clId="{F452BC9E-5BE8-4A0B-9F00-66A7219A31DE}" dt="2022-06-29T20:35:31.978" v="3793" actId="164"/>
          <ac:spMkLst>
            <pc:docMk/>
            <pc:sldMk cId="374825654" sldId="2147470206"/>
            <ac:spMk id="9" creationId="{F0470C19-3F86-BAC0-AEA8-B69B977DE836}"/>
          </ac:spMkLst>
        </pc:spChg>
        <pc:spChg chg="add mod">
          <ac:chgData name="Reuben Issac Jacob" userId="a26d73c9-1689-41bd-af50-ef825e838770" providerId="ADAL" clId="{F452BC9E-5BE8-4A0B-9F00-66A7219A31DE}" dt="2022-06-29T20:35:39.591" v="3795" actId="164"/>
          <ac:spMkLst>
            <pc:docMk/>
            <pc:sldMk cId="374825654" sldId="2147470206"/>
            <ac:spMk id="10" creationId="{C9BB3919-E4A7-A246-3D24-5C89DBC4CBEF}"/>
          </ac:spMkLst>
        </pc:spChg>
        <pc:spChg chg="mod">
          <ac:chgData name="Reuben Issac Jacob" userId="a26d73c9-1689-41bd-af50-ef825e838770" providerId="ADAL" clId="{F452BC9E-5BE8-4A0B-9F00-66A7219A31DE}" dt="2022-06-29T13:55:00.700" v="2078"/>
          <ac:spMkLst>
            <pc:docMk/>
            <pc:sldMk cId="374825654" sldId="2147470206"/>
            <ac:spMk id="18" creationId="{E4B607B8-A86D-E06B-BFCB-8FBE3DF0C588}"/>
          </ac:spMkLst>
        </pc:spChg>
        <pc:spChg chg="mod">
          <ac:chgData name="Reuben Issac Jacob" userId="a26d73c9-1689-41bd-af50-ef825e838770" providerId="ADAL" clId="{F452BC9E-5BE8-4A0B-9F00-66A7219A31DE}" dt="2022-06-29T13:55:00.700" v="2078"/>
          <ac:spMkLst>
            <pc:docMk/>
            <pc:sldMk cId="374825654" sldId="2147470206"/>
            <ac:spMk id="19" creationId="{66C7814A-B970-781E-60B6-83447CF851DD}"/>
          </ac:spMkLst>
        </pc:spChg>
        <pc:spChg chg="mod">
          <ac:chgData name="Reuben Issac Jacob" userId="a26d73c9-1689-41bd-af50-ef825e838770" providerId="ADAL" clId="{F452BC9E-5BE8-4A0B-9F00-66A7219A31DE}" dt="2022-06-29T13:55:00.700" v="2078"/>
          <ac:spMkLst>
            <pc:docMk/>
            <pc:sldMk cId="374825654" sldId="2147470206"/>
            <ac:spMk id="20" creationId="{850C2E0F-4F6A-5314-396A-DBDB2CB86920}"/>
          </ac:spMkLst>
        </pc:spChg>
        <pc:spChg chg="add mod">
          <ac:chgData name="Reuben Issac Jacob" userId="a26d73c9-1689-41bd-af50-ef825e838770" providerId="ADAL" clId="{F452BC9E-5BE8-4A0B-9F00-66A7219A31DE}" dt="2022-06-29T20:35:19.896" v="3791" actId="164"/>
          <ac:spMkLst>
            <pc:docMk/>
            <pc:sldMk cId="374825654" sldId="2147470206"/>
            <ac:spMk id="21" creationId="{8ACC687B-803A-BB64-0FB0-943D9247C2EC}"/>
          </ac:spMkLst>
        </pc:spChg>
        <pc:spChg chg="add mod">
          <ac:chgData name="Reuben Issac Jacob" userId="a26d73c9-1689-41bd-af50-ef825e838770" providerId="ADAL" clId="{F452BC9E-5BE8-4A0B-9F00-66A7219A31DE}" dt="2022-06-29T20:35:28.738" v="3792" actId="164"/>
          <ac:spMkLst>
            <pc:docMk/>
            <pc:sldMk cId="374825654" sldId="2147470206"/>
            <ac:spMk id="22" creationId="{2BF392F7-7BFF-7F90-AE6E-2AEFB1C7D666}"/>
          </ac:spMkLst>
        </pc:spChg>
        <pc:spChg chg="add mod">
          <ac:chgData name="Reuben Issac Jacob" userId="a26d73c9-1689-41bd-af50-ef825e838770" providerId="ADAL" clId="{F452BC9E-5BE8-4A0B-9F00-66A7219A31DE}" dt="2022-06-29T20:35:35.834" v="3794" actId="164"/>
          <ac:spMkLst>
            <pc:docMk/>
            <pc:sldMk cId="374825654" sldId="2147470206"/>
            <ac:spMk id="23" creationId="{D09F0440-DD30-7E99-8FF3-763ADD58D62A}"/>
          </ac:spMkLst>
        </pc:spChg>
        <pc:spChg chg="add mod">
          <ac:chgData name="Reuben Issac Jacob" userId="a26d73c9-1689-41bd-af50-ef825e838770" providerId="ADAL" clId="{F452BC9E-5BE8-4A0B-9F00-66A7219A31DE}" dt="2022-06-29T20:35:31.978" v="3793" actId="164"/>
          <ac:spMkLst>
            <pc:docMk/>
            <pc:sldMk cId="374825654" sldId="2147470206"/>
            <ac:spMk id="24" creationId="{9642E5BB-C305-C291-F2AE-0CFAE8096A03}"/>
          </ac:spMkLst>
        </pc:spChg>
        <pc:spChg chg="add mod">
          <ac:chgData name="Reuben Issac Jacob" userId="a26d73c9-1689-41bd-af50-ef825e838770" providerId="ADAL" clId="{F452BC9E-5BE8-4A0B-9F00-66A7219A31DE}" dt="2022-06-29T20:35:39.591" v="3795" actId="164"/>
          <ac:spMkLst>
            <pc:docMk/>
            <pc:sldMk cId="374825654" sldId="2147470206"/>
            <ac:spMk id="25" creationId="{38D80056-DACA-B4C5-6119-7E18147513D0}"/>
          </ac:spMkLst>
        </pc:spChg>
        <pc:spChg chg="add mod">
          <ac:chgData name="Reuben Issac Jacob" userId="a26d73c9-1689-41bd-af50-ef825e838770" providerId="ADAL" clId="{F452BC9E-5BE8-4A0B-9F00-66A7219A31DE}" dt="2022-06-29T13:59:24.418" v="2123" actId="12788"/>
          <ac:spMkLst>
            <pc:docMk/>
            <pc:sldMk cId="374825654" sldId="2147470206"/>
            <ac:spMk id="27" creationId="{2A8C00B3-D9A9-A5C2-2F68-FD6943F05A26}"/>
          </ac:spMkLst>
        </pc:spChg>
        <pc:spChg chg="add mod">
          <ac:chgData name="Reuben Issac Jacob" userId="a26d73c9-1689-41bd-af50-ef825e838770" providerId="ADAL" clId="{F452BC9E-5BE8-4A0B-9F00-66A7219A31DE}" dt="2022-06-29T13:59:24.418" v="2123" actId="12788"/>
          <ac:spMkLst>
            <pc:docMk/>
            <pc:sldMk cId="374825654" sldId="2147470206"/>
            <ac:spMk id="28" creationId="{2988D4D3-E0DC-6A62-0172-BC9474C11025}"/>
          </ac:spMkLst>
        </pc:spChg>
        <pc:spChg chg="mod topLvl">
          <ac:chgData name="Reuben Issac Jacob" userId="a26d73c9-1689-41bd-af50-ef825e838770" providerId="ADAL" clId="{F452BC9E-5BE8-4A0B-9F00-66A7219A31DE}" dt="2022-06-29T14:00:21.879" v="2132" actId="164"/>
          <ac:spMkLst>
            <pc:docMk/>
            <pc:sldMk cId="374825654" sldId="2147470206"/>
            <ac:spMk id="32" creationId="{81044BAA-C50C-E826-EEDB-4A25C755D636}"/>
          </ac:spMkLst>
        </pc:spChg>
        <pc:spChg chg="mod topLvl">
          <ac:chgData name="Reuben Issac Jacob" userId="a26d73c9-1689-41bd-af50-ef825e838770" providerId="ADAL" clId="{F452BC9E-5BE8-4A0B-9F00-66A7219A31DE}" dt="2022-06-29T14:00:21.879" v="2132" actId="164"/>
          <ac:spMkLst>
            <pc:docMk/>
            <pc:sldMk cId="374825654" sldId="2147470206"/>
            <ac:spMk id="33" creationId="{09EC31C4-CBA9-7DEB-42B1-F1A983A7839B}"/>
          </ac:spMkLst>
        </pc:spChg>
        <pc:spChg chg="add del mod">
          <ac:chgData name="Reuben Issac Jacob" userId="a26d73c9-1689-41bd-af50-ef825e838770" providerId="ADAL" clId="{F452BC9E-5BE8-4A0B-9F00-66A7219A31DE}" dt="2022-06-29T14:00:35.566" v="2134"/>
          <ac:spMkLst>
            <pc:docMk/>
            <pc:sldMk cId="374825654" sldId="2147470206"/>
            <ac:spMk id="35" creationId="{024F86D4-26D5-B148-44AB-F1BCDC6831C5}"/>
          </ac:spMkLst>
        </pc:spChg>
        <pc:spChg chg="mod">
          <ac:chgData name="Reuben Issac Jacob" userId="a26d73c9-1689-41bd-af50-ef825e838770" providerId="ADAL" clId="{F452BC9E-5BE8-4A0B-9F00-66A7219A31DE}" dt="2022-06-29T14:00:38.146" v="2135"/>
          <ac:spMkLst>
            <pc:docMk/>
            <pc:sldMk cId="374825654" sldId="2147470206"/>
            <ac:spMk id="38" creationId="{A93C5286-739A-45CE-5BAB-69880BC2D7AF}"/>
          </ac:spMkLst>
        </pc:spChg>
        <pc:spChg chg="mod">
          <ac:chgData name="Reuben Issac Jacob" userId="a26d73c9-1689-41bd-af50-ef825e838770" providerId="ADAL" clId="{F452BC9E-5BE8-4A0B-9F00-66A7219A31DE}" dt="2022-06-29T14:00:42.872" v="2138" actId="20577"/>
          <ac:spMkLst>
            <pc:docMk/>
            <pc:sldMk cId="374825654" sldId="2147470206"/>
            <ac:spMk id="39" creationId="{05B9850D-B0DE-BBF4-2953-A3AE08B58D1B}"/>
          </ac:spMkLst>
        </pc:spChg>
        <pc:spChg chg="mod">
          <ac:chgData name="Reuben Issac Jacob" userId="a26d73c9-1689-41bd-af50-ef825e838770" providerId="ADAL" clId="{F452BC9E-5BE8-4A0B-9F00-66A7219A31DE}" dt="2022-06-29T14:00:48.774" v="2140"/>
          <ac:spMkLst>
            <pc:docMk/>
            <pc:sldMk cId="374825654" sldId="2147470206"/>
            <ac:spMk id="42" creationId="{5EEC5D3B-9BC7-1C7D-3861-BF5E01462CD8}"/>
          </ac:spMkLst>
        </pc:spChg>
        <pc:spChg chg="mod">
          <ac:chgData name="Reuben Issac Jacob" userId="a26d73c9-1689-41bd-af50-ef825e838770" providerId="ADAL" clId="{F452BC9E-5BE8-4A0B-9F00-66A7219A31DE}" dt="2022-06-29T14:14:38.917" v="2209" actId="1035"/>
          <ac:spMkLst>
            <pc:docMk/>
            <pc:sldMk cId="374825654" sldId="2147470206"/>
            <ac:spMk id="43" creationId="{AAE3BA5C-50E8-5126-8596-7B23E828C188}"/>
          </ac:spMkLst>
        </pc:spChg>
        <pc:spChg chg="mod">
          <ac:chgData name="Reuben Issac Jacob" userId="a26d73c9-1689-41bd-af50-ef825e838770" providerId="ADAL" clId="{F452BC9E-5BE8-4A0B-9F00-66A7219A31DE}" dt="2022-06-29T14:12:02.080" v="2155"/>
          <ac:spMkLst>
            <pc:docMk/>
            <pc:sldMk cId="374825654" sldId="2147470206"/>
            <ac:spMk id="46" creationId="{1C31607D-9131-F2D0-9EF5-FEF96A1ACF0E}"/>
          </ac:spMkLst>
        </pc:spChg>
        <pc:spChg chg="mod">
          <ac:chgData name="Reuben Issac Jacob" userId="a26d73c9-1689-41bd-af50-ef825e838770" providerId="ADAL" clId="{F452BC9E-5BE8-4A0B-9F00-66A7219A31DE}" dt="2022-06-29T14:12:13.730" v="2161" actId="20577"/>
          <ac:spMkLst>
            <pc:docMk/>
            <pc:sldMk cId="374825654" sldId="2147470206"/>
            <ac:spMk id="47" creationId="{EE04DD10-A9C2-6850-08E4-7D3E1B1FE047}"/>
          </ac:spMkLst>
        </pc:spChg>
        <pc:spChg chg="mod">
          <ac:chgData name="Reuben Issac Jacob" userId="a26d73c9-1689-41bd-af50-ef825e838770" providerId="ADAL" clId="{F452BC9E-5BE8-4A0B-9F00-66A7219A31DE}" dt="2022-06-29T14:12:38.353" v="2163"/>
          <ac:spMkLst>
            <pc:docMk/>
            <pc:sldMk cId="374825654" sldId="2147470206"/>
            <ac:spMk id="50" creationId="{26730CEC-02F8-AB8B-D588-C7B7186933B5}"/>
          </ac:spMkLst>
        </pc:spChg>
        <pc:spChg chg="mod">
          <ac:chgData name="Reuben Issac Jacob" userId="a26d73c9-1689-41bd-af50-ef825e838770" providerId="ADAL" clId="{F452BC9E-5BE8-4A0B-9F00-66A7219A31DE}" dt="2022-06-29T14:12:43.106" v="2166" actId="20577"/>
          <ac:spMkLst>
            <pc:docMk/>
            <pc:sldMk cId="374825654" sldId="2147470206"/>
            <ac:spMk id="51" creationId="{C5FFCFD0-BB05-F9F5-525C-EE3233DFD285}"/>
          </ac:spMkLst>
        </pc:spChg>
        <pc:spChg chg="mod">
          <ac:chgData name="Reuben Issac Jacob" userId="a26d73c9-1689-41bd-af50-ef825e838770" providerId="ADAL" clId="{F452BC9E-5BE8-4A0B-9F00-66A7219A31DE}" dt="2022-06-29T14:12:48.688" v="2168"/>
          <ac:spMkLst>
            <pc:docMk/>
            <pc:sldMk cId="374825654" sldId="2147470206"/>
            <ac:spMk id="54" creationId="{7A320E24-4A47-A890-0D48-2D82D25621E4}"/>
          </ac:spMkLst>
        </pc:spChg>
        <pc:spChg chg="mod">
          <ac:chgData name="Reuben Issac Jacob" userId="a26d73c9-1689-41bd-af50-ef825e838770" providerId="ADAL" clId="{F452BC9E-5BE8-4A0B-9F00-66A7219A31DE}" dt="2022-06-29T14:12:53.581" v="2170" actId="20577"/>
          <ac:spMkLst>
            <pc:docMk/>
            <pc:sldMk cId="374825654" sldId="2147470206"/>
            <ac:spMk id="55" creationId="{6E85C6A9-9F1B-325C-9EC5-5BE2895E9EF8}"/>
          </ac:spMkLst>
        </pc:spChg>
        <pc:spChg chg="mod">
          <ac:chgData name="Reuben Issac Jacob" userId="a26d73c9-1689-41bd-af50-ef825e838770" providerId="ADAL" clId="{F452BC9E-5BE8-4A0B-9F00-66A7219A31DE}" dt="2022-06-29T14:13:15.039" v="2174"/>
          <ac:spMkLst>
            <pc:docMk/>
            <pc:sldMk cId="374825654" sldId="2147470206"/>
            <ac:spMk id="58" creationId="{F8B3D56E-6655-4B42-E06F-8F10DAB0F04C}"/>
          </ac:spMkLst>
        </pc:spChg>
        <pc:spChg chg="mod">
          <ac:chgData name="Reuben Issac Jacob" userId="a26d73c9-1689-41bd-af50-ef825e838770" providerId="ADAL" clId="{F452BC9E-5BE8-4A0B-9F00-66A7219A31DE}" dt="2022-06-29T14:14:50.804" v="2211" actId="1036"/>
          <ac:spMkLst>
            <pc:docMk/>
            <pc:sldMk cId="374825654" sldId="2147470206"/>
            <ac:spMk id="59" creationId="{F9BD8154-7A0B-CFDF-217F-3249B803614A}"/>
          </ac:spMkLst>
        </pc:spChg>
        <pc:spChg chg="add mod">
          <ac:chgData name="Reuben Issac Jacob" userId="a26d73c9-1689-41bd-af50-ef825e838770" providerId="ADAL" clId="{F452BC9E-5BE8-4A0B-9F00-66A7219A31DE}" dt="2022-06-29T20:37:23.564" v="3813" actId="164"/>
          <ac:spMkLst>
            <pc:docMk/>
            <pc:sldMk cId="374825654" sldId="2147470206"/>
            <ac:spMk id="60" creationId="{789E4BB0-850E-24AA-09F1-FBCC20AC7FA9}"/>
          </ac:spMkLst>
        </pc:spChg>
        <pc:spChg chg="add mod">
          <ac:chgData name="Reuben Issac Jacob" userId="a26d73c9-1689-41bd-af50-ef825e838770" providerId="ADAL" clId="{F452BC9E-5BE8-4A0B-9F00-66A7219A31DE}" dt="2022-06-29T14:16:57.389" v="2231" actId="1076"/>
          <ac:spMkLst>
            <pc:docMk/>
            <pc:sldMk cId="374825654" sldId="2147470206"/>
            <ac:spMk id="61" creationId="{5CD98B1C-EB4C-F302-F5B5-EE882291FFE0}"/>
          </ac:spMkLst>
        </pc:spChg>
        <pc:spChg chg="add mod">
          <ac:chgData name="Reuben Issac Jacob" userId="a26d73c9-1689-41bd-af50-ef825e838770" providerId="ADAL" clId="{F452BC9E-5BE8-4A0B-9F00-66A7219A31DE}" dt="2022-06-29T14:16:57.389" v="2231" actId="1076"/>
          <ac:spMkLst>
            <pc:docMk/>
            <pc:sldMk cId="374825654" sldId="2147470206"/>
            <ac:spMk id="62" creationId="{DA9A1D2B-9379-6392-DA0E-450CFAE3C045}"/>
          </ac:spMkLst>
        </pc:spChg>
        <pc:spChg chg="add mod">
          <ac:chgData name="Reuben Issac Jacob" userId="a26d73c9-1689-41bd-af50-ef825e838770" providerId="ADAL" clId="{F452BC9E-5BE8-4A0B-9F00-66A7219A31DE}" dt="2022-06-29T14:16:57.389" v="2231" actId="1076"/>
          <ac:spMkLst>
            <pc:docMk/>
            <pc:sldMk cId="374825654" sldId="2147470206"/>
            <ac:spMk id="63" creationId="{6D35538C-2DCE-DAF7-B5DE-F9ABFA524491}"/>
          </ac:spMkLst>
        </pc:spChg>
        <pc:spChg chg="add mod">
          <ac:chgData name="Reuben Issac Jacob" userId="a26d73c9-1689-41bd-af50-ef825e838770" providerId="ADAL" clId="{F452BC9E-5BE8-4A0B-9F00-66A7219A31DE}" dt="2022-06-29T14:16:57.389" v="2231" actId="1076"/>
          <ac:spMkLst>
            <pc:docMk/>
            <pc:sldMk cId="374825654" sldId="2147470206"/>
            <ac:spMk id="64" creationId="{0DFD580B-7ADA-7CCD-C46C-7BAB0832148B}"/>
          </ac:spMkLst>
        </pc:spChg>
        <pc:spChg chg="add mod">
          <ac:chgData name="Reuben Issac Jacob" userId="a26d73c9-1689-41bd-af50-ef825e838770" providerId="ADAL" clId="{F452BC9E-5BE8-4A0B-9F00-66A7219A31DE}" dt="2022-06-29T14:16:57.389" v="2231" actId="1076"/>
          <ac:spMkLst>
            <pc:docMk/>
            <pc:sldMk cId="374825654" sldId="2147470206"/>
            <ac:spMk id="65" creationId="{5EC9D529-BBFE-C3AF-7C4B-434C80B892A2}"/>
          </ac:spMkLst>
        </pc:spChg>
        <pc:spChg chg="add mod">
          <ac:chgData name="Reuben Issac Jacob" userId="a26d73c9-1689-41bd-af50-ef825e838770" providerId="ADAL" clId="{F452BC9E-5BE8-4A0B-9F00-66A7219A31DE}" dt="2022-06-29T14:16:57.389" v="2231" actId="1076"/>
          <ac:spMkLst>
            <pc:docMk/>
            <pc:sldMk cId="374825654" sldId="2147470206"/>
            <ac:spMk id="66" creationId="{70FDA449-1A63-49D6-123F-DC5D46DE24C1}"/>
          </ac:spMkLst>
        </pc:spChg>
        <pc:spChg chg="mod">
          <ac:chgData name="Reuben Issac Jacob" userId="a26d73c9-1689-41bd-af50-ef825e838770" providerId="ADAL" clId="{F452BC9E-5BE8-4A0B-9F00-66A7219A31DE}" dt="2022-06-29T20:37:26.329" v="3814" actId="164"/>
          <ac:spMkLst>
            <pc:docMk/>
            <pc:sldMk cId="374825654" sldId="2147470206"/>
            <ac:spMk id="76" creationId="{B71A5CB6-EE54-C153-F782-51F178A26960}"/>
          </ac:spMkLst>
        </pc:spChg>
        <pc:spChg chg="mod">
          <ac:chgData name="Reuben Issac Jacob" userId="a26d73c9-1689-41bd-af50-ef825e838770" providerId="ADAL" clId="{F452BC9E-5BE8-4A0B-9F00-66A7219A31DE}" dt="2022-06-29T20:37:29.160" v="3815" actId="164"/>
          <ac:spMkLst>
            <pc:docMk/>
            <pc:sldMk cId="374825654" sldId="2147470206"/>
            <ac:spMk id="82" creationId="{72910F75-3AA4-3B6C-29E0-CEE1FD6E9ED7}"/>
          </ac:spMkLst>
        </pc:spChg>
        <pc:spChg chg="mod">
          <ac:chgData name="Reuben Issac Jacob" userId="a26d73c9-1689-41bd-af50-ef825e838770" providerId="ADAL" clId="{F452BC9E-5BE8-4A0B-9F00-66A7219A31DE}" dt="2022-06-29T20:37:31.828" v="3816" actId="164"/>
          <ac:spMkLst>
            <pc:docMk/>
            <pc:sldMk cId="374825654" sldId="2147470206"/>
            <ac:spMk id="90" creationId="{63148D8A-49AB-17D3-4C36-F7AFDBF9090F}"/>
          </ac:spMkLst>
        </pc:spChg>
        <pc:spChg chg="mod">
          <ac:chgData name="Reuben Issac Jacob" userId="a26d73c9-1689-41bd-af50-ef825e838770" providerId="ADAL" clId="{F452BC9E-5BE8-4A0B-9F00-66A7219A31DE}" dt="2022-06-29T20:37:34.392" v="3817" actId="164"/>
          <ac:spMkLst>
            <pc:docMk/>
            <pc:sldMk cId="374825654" sldId="2147470206"/>
            <ac:spMk id="97" creationId="{4D623D7B-44EA-9138-54D5-780DC2C3283E}"/>
          </ac:spMkLst>
        </pc:spChg>
        <pc:spChg chg="mod">
          <ac:chgData name="Reuben Issac Jacob" userId="a26d73c9-1689-41bd-af50-ef825e838770" providerId="ADAL" clId="{F452BC9E-5BE8-4A0B-9F00-66A7219A31DE}" dt="2022-06-29T20:37:37.410" v="3818" actId="164"/>
          <ac:spMkLst>
            <pc:docMk/>
            <pc:sldMk cId="374825654" sldId="2147470206"/>
            <ac:spMk id="105" creationId="{BF664329-A492-EF92-68B7-521539AE8DB3}"/>
          </ac:spMkLst>
        </pc:spChg>
        <pc:spChg chg="mod">
          <ac:chgData name="Reuben Issac Jacob" userId="a26d73c9-1689-41bd-af50-ef825e838770" providerId="ADAL" clId="{F452BC9E-5BE8-4A0B-9F00-66A7219A31DE}" dt="2022-06-29T20:37:40.232" v="3819" actId="164"/>
          <ac:spMkLst>
            <pc:docMk/>
            <pc:sldMk cId="374825654" sldId="2147470206"/>
            <ac:spMk id="106" creationId="{C435498F-F66B-0A5C-2D83-951B6F8CF6DC}"/>
          </ac:spMkLst>
        </pc:spChg>
        <pc:grpChg chg="add del mod">
          <ac:chgData name="Reuben Issac Jacob" userId="a26d73c9-1689-41bd-af50-ef825e838770" providerId="ADAL" clId="{F452BC9E-5BE8-4A0B-9F00-66A7219A31DE}" dt="2022-06-29T13:54:10.969" v="2070" actId="165"/>
          <ac:grpSpMkLst>
            <pc:docMk/>
            <pc:sldMk cId="374825654" sldId="2147470206"/>
            <ac:grpSpMk id="13" creationId="{08096054-2145-16E6-B7AC-35491C9CDE93}"/>
          </ac:grpSpMkLst>
        </pc:grpChg>
        <pc:grpChg chg="add mod">
          <ac:chgData name="Reuben Issac Jacob" userId="a26d73c9-1689-41bd-af50-ef825e838770" providerId="ADAL" clId="{F452BC9E-5BE8-4A0B-9F00-66A7219A31DE}" dt="2022-06-29T20:36:33.254" v="3804" actId="1076"/>
          <ac:grpSpMkLst>
            <pc:docMk/>
            <pc:sldMk cId="374825654" sldId="2147470206"/>
            <ac:grpSpMk id="14" creationId="{27440FE6-4928-6BD2-7245-74C1C3304F9C}"/>
          </ac:grpSpMkLst>
        </pc:grpChg>
        <pc:grpChg chg="add mod">
          <ac:chgData name="Reuben Issac Jacob" userId="a26d73c9-1689-41bd-af50-ef825e838770" providerId="ADAL" clId="{F452BC9E-5BE8-4A0B-9F00-66A7219A31DE}" dt="2022-06-29T20:36:27.547" v="3803" actId="1076"/>
          <ac:grpSpMkLst>
            <pc:docMk/>
            <pc:sldMk cId="374825654" sldId="2147470206"/>
            <ac:grpSpMk id="15" creationId="{3B1E151A-8B8A-F4E7-32FC-61E34DA407EA}"/>
          </ac:grpSpMkLst>
        </pc:grpChg>
        <pc:grpChg chg="add mod">
          <ac:chgData name="Reuben Issac Jacob" userId="a26d73c9-1689-41bd-af50-ef825e838770" providerId="ADAL" clId="{F452BC9E-5BE8-4A0B-9F00-66A7219A31DE}" dt="2022-06-29T20:35:31.978" v="3793" actId="164"/>
          <ac:grpSpMkLst>
            <pc:docMk/>
            <pc:sldMk cId="374825654" sldId="2147470206"/>
            <ac:grpSpMk id="16" creationId="{5BCDC5A9-235C-2B0A-A424-A9ED412ABC5C}"/>
          </ac:grpSpMkLst>
        </pc:grpChg>
        <pc:grpChg chg="add mod">
          <ac:chgData name="Reuben Issac Jacob" userId="a26d73c9-1689-41bd-af50-ef825e838770" providerId="ADAL" clId="{F452BC9E-5BE8-4A0B-9F00-66A7219A31DE}" dt="2022-06-29T13:58:30.093" v="2110" actId="1076"/>
          <ac:grpSpMkLst>
            <pc:docMk/>
            <pc:sldMk cId="374825654" sldId="2147470206"/>
            <ac:grpSpMk id="17" creationId="{3DBB6A02-B3FC-3ED9-7B5E-38EC5F3C59E2}"/>
          </ac:grpSpMkLst>
        </pc:grpChg>
        <pc:grpChg chg="add mod">
          <ac:chgData name="Reuben Issac Jacob" userId="a26d73c9-1689-41bd-af50-ef825e838770" providerId="ADAL" clId="{F452BC9E-5BE8-4A0B-9F00-66A7219A31DE}" dt="2022-06-29T20:35:35.834" v="3794" actId="164"/>
          <ac:grpSpMkLst>
            <pc:docMk/>
            <pc:sldMk cId="374825654" sldId="2147470206"/>
            <ac:grpSpMk id="17" creationId="{4C44FE36-155A-75B2-38D0-ED5881F715AF}"/>
          </ac:grpSpMkLst>
        </pc:grpChg>
        <pc:grpChg chg="add mod">
          <ac:chgData name="Reuben Issac Jacob" userId="a26d73c9-1689-41bd-af50-ef825e838770" providerId="ADAL" clId="{F452BC9E-5BE8-4A0B-9F00-66A7219A31DE}" dt="2022-06-29T20:35:39.591" v="3795" actId="164"/>
          <ac:grpSpMkLst>
            <pc:docMk/>
            <pc:sldMk cId="374825654" sldId="2147470206"/>
            <ac:grpSpMk id="18" creationId="{AE456894-6F5F-3CEB-B9CA-12BF56DCE42A}"/>
          </ac:grpSpMkLst>
        </pc:grpChg>
        <pc:grpChg chg="add mod">
          <ac:chgData name="Reuben Issac Jacob" userId="a26d73c9-1689-41bd-af50-ef825e838770" providerId="ADAL" clId="{F452BC9E-5BE8-4A0B-9F00-66A7219A31DE}" dt="2022-06-29T20:37:23.564" v="3813" actId="164"/>
          <ac:grpSpMkLst>
            <pc:docMk/>
            <pc:sldMk cId="374825654" sldId="2147470206"/>
            <ac:grpSpMk id="19" creationId="{6AFCD429-0897-9846-95E8-D5C2756192E2}"/>
          </ac:grpSpMkLst>
        </pc:grpChg>
        <pc:grpChg chg="add mod">
          <ac:chgData name="Reuben Issac Jacob" userId="a26d73c9-1689-41bd-af50-ef825e838770" providerId="ADAL" clId="{F452BC9E-5BE8-4A0B-9F00-66A7219A31DE}" dt="2022-06-29T20:37:26.329" v="3814" actId="164"/>
          <ac:grpSpMkLst>
            <pc:docMk/>
            <pc:sldMk cId="374825654" sldId="2147470206"/>
            <ac:grpSpMk id="20" creationId="{CD9211BD-D803-7705-109E-B37102FF6700}"/>
          </ac:grpSpMkLst>
        </pc:grpChg>
        <pc:grpChg chg="add mod">
          <ac:chgData name="Reuben Issac Jacob" userId="a26d73c9-1689-41bd-af50-ef825e838770" providerId="ADAL" clId="{F452BC9E-5BE8-4A0B-9F00-66A7219A31DE}" dt="2022-06-29T13:57:22.946" v="2099" actId="12788"/>
          <ac:grpSpMkLst>
            <pc:docMk/>
            <pc:sldMk cId="374825654" sldId="2147470206"/>
            <ac:grpSpMk id="26" creationId="{44EF7EBC-86F2-7A0E-3F23-CEEA7C53FAEC}"/>
          </ac:grpSpMkLst>
        </pc:grpChg>
        <pc:grpChg chg="add mod">
          <ac:chgData name="Reuben Issac Jacob" userId="a26d73c9-1689-41bd-af50-ef825e838770" providerId="ADAL" clId="{F452BC9E-5BE8-4A0B-9F00-66A7219A31DE}" dt="2022-06-29T20:37:29.160" v="3815" actId="164"/>
          <ac:grpSpMkLst>
            <pc:docMk/>
            <pc:sldMk cId="374825654" sldId="2147470206"/>
            <ac:grpSpMk id="26" creationId="{605DC825-A358-587F-4680-7D4241591BF8}"/>
          </ac:grpSpMkLst>
        </pc:grpChg>
        <pc:grpChg chg="add mod">
          <ac:chgData name="Reuben Issac Jacob" userId="a26d73c9-1689-41bd-af50-ef825e838770" providerId="ADAL" clId="{F452BC9E-5BE8-4A0B-9F00-66A7219A31DE}" dt="2022-06-29T13:59:29.684" v="2124" actId="12788"/>
          <ac:grpSpMkLst>
            <pc:docMk/>
            <pc:sldMk cId="374825654" sldId="2147470206"/>
            <ac:grpSpMk id="29" creationId="{501A9386-3E71-DA8F-358C-FDD0C1648B4C}"/>
          </ac:grpSpMkLst>
        </pc:grpChg>
        <pc:grpChg chg="add del mod">
          <ac:chgData name="Reuben Issac Jacob" userId="a26d73c9-1689-41bd-af50-ef825e838770" providerId="ADAL" clId="{F452BC9E-5BE8-4A0B-9F00-66A7219A31DE}" dt="2022-06-29T14:00:00.261" v="2128" actId="165"/>
          <ac:grpSpMkLst>
            <pc:docMk/>
            <pc:sldMk cId="374825654" sldId="2147470206"/>
            <ac:grpSpMk id="30" creationId="{4D0F3451-36CF-C7F1-2B95-236B7824265D}"/>
          </ac:grpSpMkLst>
        </pc:grpChg>
        <pc:grpChg chg="add mod">
          <ac:chgData name="Reuben Issac Jacob" userId="a26d73c9-1689-41bd-af50-ef825e838770" providerId="ADAL" clId="{F452BC9E-5BE8-4A0B-9F00-66A7219A31DE}" dt="2022-06-29T20:37:31.828" v="3816" actId="164"/>
          <ac:grpSpMkLst>
            <pc:docMk/>
            <pc:sldMk cId="374825654" sldId="2147470206"/>
            <ac:grpSpMk id="30" creationId="{D6DCD62D-140E-F206-A875-B8C52CE51F64}"/>
          </ac:grpSpMkLst>
        </pc:grpChg>
        <pc:grpChg chg="add mod">
          <ac:chgData name="Reuben Issac Jacob" userId="a26d73c9-1689-41bd-af50-ef825e838770" providerId="ADAL" clId="{F452BC9E-5BE8-4A0B-9F00-66A7219A31DE}" dt="2022-06-29T14:16:57.389" v="2231" actId="1076"/>
          <ac:grpSpMkLst>
            <pc:docMk/>
            <pc:sldMk cId="374825654" sldId="2147470206"/>
            <ac:grpSpMk id="34" creationId="{C30827CF-AB5E-756E-DDD0-94EA2B911A3D}"/>
          </ac:grpSpMkLst>
        </pc:grpChg>
        <pc:grpChg chg="add mod">
          <ac:chgData name="Reuben Issac Jacob" userId="a26d73c9-1689-41bd-af50-ef825e838770" providerId="ADAL" clId="{F452BC9E-5BE8-4A0B-9F00-66A7219A31DE}" dt="2022-06-29T14:16:57.389" v="2231" actId="1076"/>
          <ac:grpSpMkLst>
            <pc:docMk/>
            <pc:sldMk cId="374825654" sldId="2147470206"/>
            <ac:grpSpMk id="36" creationId="{973DBE82-A1F7-1F64-E7ED-DF26E6BD816C}"/>
          </ac:grpSpMkLst>
        </pc:grpChg>
        <pc:grpChg chg="add mod">
          <ac:chgData name="Reuben Issac Jacob" userId="a26d73c9-1689-41bd-af50-ef825e838770" providerId="ADAL" clId="{F452BC9E-5BE8-4A0B-9F00-66A7219A31DE}" dt="2022-06-29T14:16:57.389" v="2231" actId="1076"/>
          <ac:grpSpMkLst>
            <pc:docMk/>
            <pc:sldMk cId="374825654" sldId="2147470206"/>
            <ac:grpSpMk id="40" creationId="{B0197706-FFCE-5C10-663A-B8555DB21FF3}"/>
          </ac:grpSpMkLst>
        </pc:grpChg>
        <pc:grpChg chg="add mod">
          <ac:chgData name="Reuben Issac Jacob" userId="a26d73c9-1689-41bd-af50-ef825e838770" providerId="ADAL" clId="{F452BC9E-5BE8-4A0B-9F00-66A7219A31DE}" dt="2022-06-29T14:16:57.389" v="2231" actId="1076"/>
          <ac:grpSpMkLst>
            <pc:docMk/>
            <pc:sldMk cId="374825654" sldId="2147470206"/>
            <ac:grpSpMk id="44" creationId="{DB57364E-89C8-B307-68CF-0EE8F1570820}"/>
          </ac:grpSpMkLst>
        </pc:grpChg>
        <pc:grpChg chg="add mod">
          <ac:chgData name="Reuben Issac Jacob" userId="a26d73c9-1689-41bd-af50-ef825e838770" providerId="ADAL" clId="{F452BC9E-5BE8-4A0B-9F00-66A7219A31DE}" dt="2022-06-29T14:16:57.389" v="2231" actId="1076"/>
          <ac:grpSpMkLst>
            <pc:docMk/>
            <pc:sldMk cId="374825654" sldId="2147470206"/>
            <ac:grpSpMk id="48" creationId="{6F3A0026-45C3-B6FA-2C3B-FA16417672A3}"/>
          </ac:grpSpMkLst>
        </pc:grpChg>
        <pc:grpChg chg="add mod">
          <ac:chgData name="Reuben Issac Jacob" userId="a26d73c9-1689-41bd-af50-ef825e838770" providerId="ADAL" clId="{F452BC9E-5BE8-4A0B-9F00-66A7219A31DE}" dt="2022-06-29T14:16:57.389" v="2231" actId="1076"/>
          <ac:grpSpMkLst>
            <pc:docMk/>
            <pc:sldMk cId="374825654" sldId="2147470206"/>
            <ac:grpSpMk id="52" creationId="{5E041265-F2BD-3F9C-7EA0-B9712D666BAA}"/>
          </ac:grpSpMkLst>
        </pc:grpChg>
        <pc:grpChg chg="add mod">
          <ac:chgData name="Reuben Issac Jacob" userId="a26d73c9-1689-41bd-af50-ef825e838770" providerId="ADAL" clId="{F452BC9E-5BE8-4A0B-9F00-66A7219A31DE}" dt="2022-06-29T14:16:57.389" v="2231" actId="1076"/>
          <ac:grpSpMkLst>
            <pc:docMk/>
            <pc:sldMk cId="374825654" sldId="2147470206"/>
            <ac:grpSpMk id="56" creationId="{6FEDFA48-5D42-F593-E9D0-26F6438C7C5B}"/>
          </ac:grpSpMkLst>
        </pc:grpChg>
        <pc:grpChg chg="add mod">
          <ac:chgData name="Reuben Issac Jacob" userId="a26d73c9-1689-41bd-af50-ef825e838770" providerId="ADAL" clId="{F452BC9E-5BE8-4A0B-9F00-66A7219A31DE}" dt="2022-06-29T20:37:34.392" v="3817" actId="164"/>
          <ac:grpSpMkLst>
            <pc:docMk/>
            <pc:sldMk cId="374825654" sldId="2147470206"/>
            <ac:grpSpMk id="67" creationId="{E5C6AA17-5668-1B25-D22F-63C316DCE59B}"/>
          </ac:grpSpMkLst>
        </pc:grpChg>
        <pc:grpChg chg="add mod">
          <ac:chgData name="Reuben Issac Jacob" userId="a26d73c9-1689-41bd-af50-ef825e838770" providerId="ADAL" clId="{F452BC9E-5BE8-4A0B-9F00-66A7219A31DE}" dt="2022-06-29T20:37:37.410" v="3818" actId="164"/>
          <ac:grpSpMkLst>
            <pc:docMk/>
            <pc:sldMk cId="374825654" sldId="2147470206"/>
            <ac:grpSpMk id="68" creationId="{D8D2F18C-9D55-BDE3-B915-6DCCC4FF1C4E}"/>
          </ac:grpSpMkLst>
        </pc:grpChg>
        <pc:grpChg chg="add mod">
          <ac:chgData name="Reuben Issac Jacob" userId="a26d73c9-1689-41bd-af50-ef825e838770" providerId="ADAL" clId="{F452BC9E-5BE8-4A0B-9F00-66A7219A31DE}" dt="2022-06-29T20:37:40.232" v="3819" actId="164"/>
          <ac:grpSpMkLst>
            <pc:docMk/>
            <pc:sldMk cId="374825654" sldId="2147470206"/>
            <ac:grpSpMk id="70" creationId="{17C95F74-526C-6D83-356F-B5A8F49E2B51}"/>
          </ac:grpSpMkLst>
        </pc:grpChg>
        <pc:grpChg chg="mod">
          <ac:chgData name="Reuben Issac Jacob" userId="a26d73c9-1689-41bd-af50-ef825e838770" providerId="ADAL" clId="{F452BC9E-5BE8-4A0B-9F00-66A7219A31DE}" dt="2022-06-29T20:37:23.564" v="3813" actId="164"/>
          <ac:grpSpMkLst>
            <pc:docMk/>
            <pc:sldMk cId="374825654" sldId="2147470206"/>
            <ac:grpSpMk id="78" creationId="{A68B6EE4-4212-A1A3-F049-C432CEDB09E6}"/>
          </ac:grpSpMkLst>
        </pc:grpChg>
        <pc:grpChg chg="mod">
          <ac:chgData name="Reuben Issac Jacob" userId="a26d73c9-1689-41bd-af50-ef825e838770" providerId="ADAL" clId="{F452BC9E-5BE8-4A0B-9F00-66A7219A31DE}" dt="2022-06-29T20:37:26.329" v="3814" actId="164"/>
          <ac:grpSpMkLst>
            <pc:docMk/>
            <pc:sldMk cId="374825654" sldId="2147470206"/>
            <ac:grpSpMk id="79" creationId="{CBAFF60F-EB81-8A10-31F3-5187C394A407}"/>
          </ac:grpSpMkLst>
        </pc:grpChg>
        <pc:grpChg chg="mod">
          <ac:chgData name="Reuben Issac Jacob" userId="a26d73c9-1689-41bd-af50-ef825e838770" providerId="ADAL" clId="{F452BC9E-5BE8-4A0B-9F00-66A7219A31DE}" dt="2022-06-29T20:37:29.160" v="3815" actId="164"/>
          <ac:grpSpMkLst>
            <pc:docMk/>
            <pc:sldMk cId="374825654" sldId="2147470206"/>
            <ac:grpSpMk id="83" creationId="{5081C3C9-32A4-B96C-487D-E5BD656D4C68}"/>
          </ac:grpSpMkLst>
        </pc:grpChg>
        <pc:grpChg chg="mod">
          <ac:chgData name="Reuben Issac Jacob" userId="a26d73c9-1689-41bd-af50-ef825e838770" providerId="ADAL" clId="{F452BC9E-5BE8-4A0B-9F00-66A7219A31DE}" dt="2022-06-29T20:37:31.828" v="3816" actId="164"/>
          <ac:grpSpMkLst>
            <pc:docMk/>
            <pc:sldMk cId="374825654" sldId="2147470206"/>
            <ac:grpSpMk id="91" creationId="{E62553BA-D8C7-28E7-3CF0-964FE0673901}"/>
          </ac:grpSpMkLst>
        </pc:grpChg>
        <pc:grpChg chg="mod">
          <ac:chgData name="Reuben Issac Jacob" userId="a26d73c9-1689-41bd-af50-ef825e838770" providerId="ADAL" clId="{F452BC9E-5BE8-4A0B-9F00-66A7219A31DE}" dt="2022-06-29T20:37:34.392" v="3817" actId="164"/>
          <ac:grpSpMkLst>
            <pc:docMk/>
            <pc:sldMk cId="374825654" sldId="2147470206"/>
            <ac:grpSpMk id="94" creationId="{713E38EB-4A2F-3A59-5B29-09770630C101}"/>
          </ac:grpSpMkLst>
        </pc:grpChg>
        <pc:grpChg chg="mod">
          <ac:chgData name="Reuben Issac Jacob" userId="a26d73c9-1689-41bd-af50-ef825e838770" providerId="ADAL" clId="{F452BC9E-5BE8-4A0B-9F00-66A7219A31DE}" dt="2022-06-29T20:37:37.410" v="3818" actId="164"/>
          <ac:grpSpMkLst>
            <pc:docMk/>
            <pc:sldMk cId="374825654" sldId="2147470206"/>
            <ac:grpSpMk id="98" creationId="{804A50E1-4D21-5F86-4EA8-5053B1579929}"/>
          </ac:grpSpMkLst>
        </pc:grpChg>
        <pc:grpChg chg="mod">
          <ac:chgData name="Reuben Issac Jacob" userId="a26d73c9-1689-41bd-af50-ef825e838770" providerId="ADAL" clId="{F452BC9E-5BE8-4A0B-9F00-66A7219A31DE}" dt="2022-06-29T20:37:40.232" v="3819" actId="164"/>
          <ac:grpSpMkLst>
            <pc:docMk/>
            <pc:sldMk cId="374825654" sldId="2147470206"/>
            <ac:grpSpMk id="107" creationId="{8E7B2847-95D0-7517-1ADD-81ADD241C311}"/>
          </ac:grpSpMkLst>
        </pc:grpChg>
        <pc:picChg chg="add del mod">
          <ac:chgData name="Reuben Issac Jacob" userId="a26d73c9-1689-41bd-af50-ef825e838770" providerId="ADAL" clId="{F452BC9E-5BE8-4A0B-9F00-66A7219A31DE}" dt="2022-06-29T20:36:09.935" v="3799" actId="478"/>
          <ac:picMkLst>
            <pc:docMk/>
            <pc:sldMk cId="374825654" sldId="2147470206"/>
            <ac:picMk id="11" creationId="{43203475-4F4F-C1DF-FD20-025ACEC20B03}"/>
          </ac:picMkLst>
        </pc:picChg>
        <pc:picChg chg="add del mod">
          <ac:chgData name="Reuben Issac Jacob" userId="a26d73c9-1689-41bd-af50-ef825e838770" providerId="ADAL" clId="{F452BC9E-5BE8-4A0B-9F00-66A7219A31DE}" dt="2022-06-29T20:36:17.972" v="3802" actId="478"/>
          <ac:picMkLst>
            <pc:docMk/>
            <pc:sldMk cId="374825654" sldId="2147470206"/>
            <ac:picMk id="12" creationId="{368FFA45-3071-6508-4BC1-EF5B0A5245C4}"/>
          </ac:picMkLst>
        </pc:picChg>
        <pc:picChg chg="mod">
          <ac:chgData name="Reuben Issac Jacob" userId="a26d73c9-1689-41bd-af50-ef825e838770" providerId="ADAL" clId="{F452BC9E-5BE8-4A0B-9F00-66A7219A31DE}" dt="2022-06-29T20:35:19.896" v="3791" actId="164"/>
          <ac:picMkLst>
            <pc:docMk/>
            <pc:sldMk cId="374825654" sldId="2147470206"/>
            <ac:picMk id="13" creationId="{3A6FB30C-70E7-41A9-B25D-B302D8502410}"/>
          </ac:picMkLst>
        </pc:picChg>
        <pc:picChg chg="mod topLvl">
          <ac:chgData name="Reuben Issac Jacob" userId="a26d73c9-1689-41bd-af50-ef825e838770" providerId="ADAL" clId="{F452BC9E-5BE8-4A0B-9F00-66A7219A31DE}" dt="2022-06-29T13:57:01.684" v="2096" actId="164"/>
          <ac:picMkLst>
            <pc:docMk/>
            <pc:sldMk cId="374825654" sldId="2147470206"/>
            <ac:picMk id="14" creationId="{E3121A0C-3215-C601-3FF7-BB3B31F8D0EB}"/>
          </ac:picMkLst>
        </pc:picChg>
        <pc:picChg chg="mod topLvl">
          <ac:chgData name="Reuben Issac Jacob" userId="a26d73c9-1689-41bd-af50-ef825e838770" providerId="ADAL" clId="{F452BC9E-5BE8-4A0B-9F00-66A7219A31DE}" dt="2022-06-29T13:57:01.684" v="2096" actId="164"/>
          <ac:picMkLst>
            <pc:docMk/>
            <pc:sldMk cId="374825654" sldId="2147470206"/>
            <ac:picMk id="15" creationId="{54849833-7305-3373-1DD1-E822435D8673}"/>
          </ac:picMkLst>
        </pc:picChg>
        <pc:picChg chg="mod topLvl">
          <ac:chgData name="Reuben Issac Jacob" userId="a26d73c9-1689-41bd-af50-ef825e838770" providerId="ADAL" clId="{F452BC9E-5BE8-4A0B-9F00-66A7219A31DE}" dt="2022-06-29T13:57:01.684" v="2096" actId="164"/>
          <ac:picMkLst>
            <pc:docMk/>
            <pc:sldMk cId="374825654" sldId="2147470206"/>
            <ac:picMk id="16" creationId="{94440639-CD56-C9D4-942E-43A5E5156270}"/>
          </ac:picMkLst>
        </pc:picChg>
        <pc:picChg chg="mod topLvl">
          <ac:chgData name="Reuben Issac Jacob" userId="a26d73c9-1689-41bd-af50-ef825e838770" providerId="ADAL" clId="{F452BC9E-5BE8-4A0B-9F00-66A7219A31DE}" dt="2022-06-29T14:00:21.879" v="2132" actId="164"/>
          <ac:picMkLst>
            <pc:docMk/>
            <pc:sldMk cId="374825654" sldId="2147470206"/>
            <ac:picMk id="31" creationId="{2B92B4FC-6CD3-94CD-4865-800FF6FC2D79}"/>
          </ac:picMkLst>
        </pc:picChg>
        <pc:picChg chg="mod">
          <ac:chgData name="Reuben Issac Jacob" userId="a26d73c9-1689-41bd-af50-ef825e838770" providerId="ADAL" clId="{F452BC9E-5BE8-4A0B-9F00-66A7219A31DE}" dt="2022-06-29T20:35:28.738" v="3792" actId="164"/>
          <ac:picMkLst>
            <pc:docMk/>
            <pc:sldMk cId="374825654" sldId="2147470206"/>
            <ac:picMk id="35" creationId="{624561BB-5113-4353-5A37-A54308AC539A}"/>
          </ac:picMkLst>
        </pc:picChg>
        <pc:picChg chg="mod">
          <ac:chgData name="Reuben Issac Jacob" userId="a26d73c9-1689-41bd-af50-ef825e838770" providerId="ADAL" clId="{F452BC9E-5BE8-4A0B-9F00-66A7219A31DE}" dt="2022-06-29T14:00:38.146" v="2135"/>
          <ac:picMkLst>
            <pc:docMk/>
            <pc:sldMk cId="374825654" sldId="2147470206"/>
            <ac:picMk id="37" creationId="{44B49E7A-8968-A166-1AA3-51F4315780F6}"/>
          </ac:picMkLst>
        </pc:picChg>
        <pc:picChg chg="mod">
          <ac:chgData name="Reuben Issac Jacob" userId="a26d73c9-1689-41bd-af50-ef825e838770" providerId="ADAL" clId="{F452BC9E-5BE8-4A0B-9F00-66A7219A31DE}" dt="2022-06-29T14:00:48.774" v="2140"/>
          <ac:picMkLst>
            <pc:docMk/>
            <pc:sldMk cId="374825654" sldId="2147470206"/>
            <ac:picMk id="41" creationId="{79AB4CB2-8CE9-B184-054A-F952FF753F43}"/>
          </ac:picMkLst>
        </pc:picChg>
        <pc:picChg chg="mod">
          <ac:chgData name="Reuben Issac Jacob" userId="a26d73c9-1689-41bd-af50-ef825e838770" providerId="ADAL" clId="{F452BC9E-5BE8-4A0B-9F00-66A7219A31DE}" dt="2022-06-29T14:12:02.080" v="2155"/>
          <ac:picMkLst>
            <pc:docMk/>
            <pc:sldMk cId="374825654" sldId="2147470206"/>
            <ac:picMk id="45" creationId="{5C7907E0-8F93-664F-5278-51C92061FA2F}"/>
          </ac:picMkLst>
        </pc:picChg>
        <pc:picChg chg="mod">
          <ac:chgData name="Reuben Issac Jacob" userId="a26d73c9-1689-41bd-af50-ef825e838770" providerId="ADAL" clId="{F452BC9E-5BE8-4A0B-9F00-66A7219A31DE}" dt="2022-06-29T14:12:38.353" v="2163"/>
          <ac:picMkLst>
            <pc:docMk/>
            <pc:sldMk cId="374825654" sldId="2147470206"/>
            <ac:picMk id="49" creationId="{CEA87A32-6732-E46D-249D-D31930565159}"/>
          </ac:picMkLst>
        </pc:picChg>
        <pc:picChg chg="mod">
          <ac:chgData name="Reuben Issac Jacob" userId="a26d73c9-1689-41bd-af50-ef825e838770" providerId="ADAL" clId="{F452BC9E-5BE8-4A0B-9F00-66A7219A31DE}" dt="2022-06-29T14:12:48.688" v="2168"/>
          <ac:picMkLst>
            <pc:docMk/>
            <pc:sldMk cId="374825654" sldId="2147470206"/>
            <ac:picMk id="53" creationId="{8AEA2E7B-2E77-3379-C5DB-27D4F312891C}"/>
          </ac:picMkLst>
        </pc:picChg>
        <pc:picChg chg="mod">
          <ac:chgData name="Reuben Issac Jacob" userId="a26d73c9-1689-41bd-af50-ef825e838770" providerId="ADAL" clId="{F452BC9E-5BE8-4A0B-9F00-66A7219A31DE}" dt="2022-06-29T14:13:15.039" v="2174"/>
          <ac:picMkLst>
            <pc:docMk/>
            <pc:sldMk cId="374825654" sldId="2147470206"/>
            <ac:picMk id="57" creationId="{4D9DDA0D-1CD2-1574-7286-73EA7473DE28}"/>
          </ac:picMkLst>
        </pc:picChg>
        <pc:picChg chg="add mod">
          <ac:chgData name="Reuben Issac Jacob" userId="a26d73c9-1689-41bd-af50-ef825e838770" providerId="ADAL" clId="{F452BC9E-5BE8-4A0B-9F00-66A7219A31DE}" dt="2022-06-29T14:17:12.070" v="2233" actId="1076"/>
          <ac:picMkLst>
            <pc:docMk/>
            <pc:sldMk cId="374825654" sldId="2147470206"/>
            <ac:picMk id="67" creationId="{25AF3324-1C74-780E-2A77-3E767735EB69}"/>
          </ac:picMkLst>
        </pc:picChg>
        <pc:picChg chg="mod">
          <ac:chgData name="Reuben Issac Jacob" userId="a26d73c9-1689-41bd-af50-ef825e838770" providerId="ADAL" clId="{F452BC9E-5BE8-4A0B-9F00-66A7219A31DE}" dt="2022-06-29T20:35:31.978" v="3793" actId="164"/>
          <ac:picMkLst>
            <pc:docMk/>
            <pc:sldMk cId="374825654" sldId="2147470206"/>
            <ac:picMk id="69" creationId="{EAC76FD1-1768-81E0-CA59-5AB5DF7EEE2D}"/>
          </ac:picMkLst>
        </pc:picChg>
        <pc:picChg chg="mod">
          <ac:chgData name="Reuben Issac Jacob" userId="a26d73c9-1689-41bd-af50-ef825e838770" providerId="ADAL" clId="{F452BC9E-5BE8-4A0B-9F00-66A7219A31DE}" dt="2022-06-29T20:35:35.834" v="3794" actId="164"/>
          <ac:picMkLst>
            <pc:docMk/>
            <pc:sldMk cId="374825654" sldId="2147470206"/>
            <ac:picMk id="71" creationId="{0DCF24D3-1766-8DD6-1EEF-B0338CCFCF31}"/>
          </ac:picMkLst>
        </pc:picChg>
        <pc:picChg chg="mod">
          <ac:chgData name="Reuben Issac Jacob" userId="a26d73c9-1689-41bd-af50-ef825e838770" providerId="ADAL" clId="{F452BC9E-5BE8-4A0B-9F00-66A7219A31DE}" dt="2022-06-29T20:35:39.591" v="3795" actId="164"/>
          <ac:picMkLst>
            <pc:docMk/>
            <pc:sldMk cId="374825654" sldId="2147470206"/>
            <ac:picMk id="73" creationId="{3C8272A0-B211-41F3-A8ED-ADC707F94B08}"/>
          </ac:picMkLst>
        </pc:picChg>
      </pc:sldChg>
      <pc:sldChg chg="addSp delSp modSp add mod modAnim">
        <pc:chgData name="Reuben Issac Jacob" userId="a26d73c9-1689-41bd-af50-ef825e838770" providerId="ADAL" clId="{F452BC9E-5BE8-4A0B-9F00-66A7219A31DE}" dt="2022-06-29T20:39:39.425" v="3841"/>
        <pc:sldMkLst>
          <pc:docMk/>
          <pc:sldMk cId="3637099010" sldId="2147470207"/>
        </pc:sldMkLst>
        <pc:spChg chg="del">
          <ac:chgData name="Reuben Issac Jacob" userId="a26d73c9-1689-41bd-af50-ef825e838770" providerId="ADAL" clId="{F452BC9E-5BE8-4A0B-9F00-66A7219A31DE}" dt="2022-06-29T14:18:11.407" v="2236" actId="478"/>
          <ac:spMkLst>
            <pc:docMk/>
            <pc:sldMk cId="3637099010" sldId="2147470207"/>
            <ac:spMk id="4" creationId="{B7012214-46B7-851C-C3FF-45FECB67550F}"/>
          </ac:spMkLst>
        </pc:spChg>
        <pc:spChg chg="add mod">
          <ac:chgData name="Reuben Issac Jacob" userId="a26d73c9-1689-41bd-af50-ef825e838770" providerId="ADAL" clId="{F452BC9E-5BE8-4A0B-9F00-66A7219A31DE}" dt="2022-06-29T14:59:19.077" v="3232" actId="692"/>
          <ac:spMkLst>
            <pc:docMk/>
            <pc:sldMk cId="3637099010" sldId="2147470207"/>
            <ac:spMk id="5" creationId="{71346D2C-CCF5-0282-B2CB-239E08CB8765}"/>
          </ac:spMkLst>
        </pc:spChg>
        <pc:spChg chg="add del mod">
          <ac:chgData name="Reuben Issac Jacob" userId="a26d73c9-1689-41bd-af50-ef825e838770" providerId="ADAL" clId="{F452BC9E-5BE8-4A0B-9F00-66A7219A31DE}" dt="2022-06-29T14:24:29.748" v="2412" actId="478"/>
          <ac:spMkLst>
            <pc:docMk/>
            <pc:sldMk cId="3637099010" sldId="2147470207"/>
            <ac:spMk id="6" creationId="{C0F61BDF-857A-3AD6-777B-C263EBC1592F}"/>
          </ac:spMkLst>
        </pc:spChg>
        <pc:spChg chg="add mod">
          <ac:chgData name="Reuben Issac Jacob" userId="a26d73c9-1689-41bd-af50-ef825e838770" providerId="ADAL" clId="{F452BC9E-5BE8-4A0B-9F00-66A7219A31DE}" dt="2022-06-29T14:59:19.077" v="3232" actId="692"/>
          <ac:spMkLst>
            <pc:docMk/>
            <pc:sldMk cId="3637099010" sldId="2147470207"/>
            <ac:spMk id="7" creationId="{A57C60B4-6878-88BC-CC59-04DF1CA7130F}"/>
          </ac:spMkLst>
        </pc:spChg>
        <pc:spChg chg="add mod">
          <ac:chgData name="Reuben Issac Jacob" userId="a26d73c9-1689-41bd-af50-ef825e838770" providerId="ADAL" clId="{F452BC9E-5BE8-4A0B-9F00-66A7219A31DE}" dt="2022-06-29T14:59:19.077" v="3232" actId="692"/>
          <ac:spMkLst>
            <pc:docMk/>
            <pc:sldMk cId="3637099010" sldId="2147470207"/>
            <ac:spMk id="8" creationId="{B49C2715-7B55-4D34-AFB7-0A872C898406}"/>
          </ac:spMkLst>
        </pc:spChg>
        <pc:spChg chg="add del mod">
          <ac:chgData name="Reuben Issac Jacob" userId="a26d73c9-1689-41bd-af50-ef825e838770" providerId="ADAL" clId="{F452BC9E-5BE8-4A0B-9F00-66A7219A31DE}" dt="2022-06-29T14:36:11.993" v="2766" actId="478"/>
          <ac:spMkLst>
            <pc:docMk/>
            <pc:sldMk cId="3637099010" sldId="2147470207"/>
            <ac:spMk id="9" creationId="{C0D48699-D74C-79C2-1CD1-0C55F0184095}"/>
          </ac:spMkLst>
        </pc:spChg>
        <pc:spChg chg="add del mod">
          <ac:chgData name="Reuben Issac Jacob" userId="a26d73c9-1689-41bd-af50-ef825e838770" providerId="ADAL" clId="{F452BC9E-5BE8-4A0B-9F00-66A7219A31DE}" dt="2022-06-29T14:20:46.373" v="2317" actId="478"/>
          <ac:spMkLst>
            <pc:docMk/>
            <pc:sldMk cId="3637099010" sldId="2147470207"/>
            <ac:spMk id="10" creationId="{FF71852F-F7BA-D700-3B86-35FDA1C43C65}"/>
          </ac:spMkLst>
        </pc:spChg>
        <pc:spChg chg="add mod">
          <ac:chgData name="Reuben Issac Jacob" userId="a26d73c9-1689-41bd-af50-ef825e838770" providerId="ADAL" clId="{F452BC9E-5BE8-4A0B-9F00-66A7219A31DE}" dt="2022-06-29T14:59:19.077" v="3232" actId="692"/>
          <ac:spMkLst>
            <pc:docMk/>
            <pc:sldMk cId="3637099010" sldId="2147470207"/>
            <ac:spMk id="11" creationId="{7DAE3899-FE13-5F32-8BF6-5D277C15A2DE}"/>
          </ac:spMkLst>
        </pc:spChg>
        <pc:spChg chg="add mod">
          <ac:chgData name="Reuben Issac Jacob" userId="a26d73c9-1689-41bd-af50-ef825e838770" providerId="ADAL" clId="{F452BC9E-5BE8-4A0B-9F00-66A7219A31DE}" dt="2022-06-29T14:59:19.077" v="3232" actId="692"/>
          <ac:spMkLst>
            <pc:docMk/>
            <pc:sldMk cId="3637099010" sldId="2147470207"/>
            <ac:spMk id="12" creationId="{F36EF986-F31A-EFA0-E535-B416B0526577}"/>
          </ac:spMkLst>
        </pc:spChg>
        <pc:spChg chg="add mod">
          <ac:chgData name="Reuben Issac Jacob" userId="a26d73c9-1689-41bd-af50-ef825e838770" providerId="ADAL" clId="{F452BC9E-5BE8-4A0B-9F00-66A7219A31DE}" dt="2022-06-29T14:59:19.077" v="3232" actId="692"/>
          <ac:spMkLst>
            <pc:docMk/>
            <pc:sldMk cId="3637099010" sldId="2147470207"/>
            <ac:spMk id="13" creationId="{A97D73A0-7BF0-91BD-636B-6D052C82842E}"/>
          </ac:spMkLst>
        </pc:spChg>
        <pc:spChg chg="add mod">
          <ac:chgData name="Reuben Issac Jacob" userId="a26d73c9-1689-41bd-af50-ef825e838770" providerId="ADAL" clId="{F452BC9E-5BE8-4A0B-9F00-66A7219A31DE}" dt="2022-06-29T14:59:19.077" v="3232" actId="692"/>
          <ac:spMkLst>
            <pc:docMk/>
            <pc:sldMk cId="3637099010" sldId="2147470207"/>
            <ac:spMk id="15" creationId="{BECAB1AD-4C25-2E99-F117-9EC6D2814641}"/>
          </ac:spMkLst>
        </pc:spChg>
        <pc:spChg chg="add mod">
          <ac:chgData name="Reuben Issac Jacob" userId="a26d73c9-1689-41bd-af50-ef825e838770" providerId="ADAL" clId="{F452BC9E-5BE8-4A0B-9F00-66A7219A31DE}" dt="2022-06-29T14:59:19.077" v="3232" actId="692"/>
          <ac:spMkLst>
            <pc:docMk/>
            <pc:sldMk cId="3637099010" sldId="2147470207"/>
            <ac:spMk id="16" creationId="{5AF76E11-84A6-A31C-7028-08A418EC7ACA}"/>
          </ac:spMkLst>
        </pc:spChg>
        <pc:spChg chg="add mod">
          <ac:chgData name="Reuben Issac Jacob" userId="a26d73c9-1689-41bd-af50-ef825e838770" providerId="ADAL" clId="{F452BC9E-5BE8-4A0B-9F00-66A7219A31DE}" dt="2022-06-29T14:59:19.077" v="3232" actId="692"/>
          <ac:spMkLst>
            <pc:docMk/>
            <pc:sldMk cId="3637099010" sldId="2147470207"/>
            <ac:spMk id="17" creationId="{8C01F416-E22C-6D50-4C24-A8189AC5F436}"/>
          </ac:spMkLst>
        </pc:spChg>
        <pc:spChg chg="add mod">
          <ac:chgData name="Reuben Issac Jacob" userId="a26d73c9-1689-41bd-af50-ef825e838770" providerId="ADAL" clId="{F452BC9E-5BE8-4A0B-9F00-66A7219A31DE}" dt="2022-06-29T14:59:19.077" v="3232" actId="692"/>
          <ac:spMkLst>
            <pc:docMk/>
            <pc:sldMk cId="3637099010" sldId="2147470207"/>
            <ac:spMk id="18" creationId="{03840AEE-560F-A648-A0EE-B718E73D3849}"/>
          </ac:spMkLst>
        </pc:spChg>
        <pc:spChg chg="add mod">
          <ac:chgData name="Reuben Issac Jacob" userId="a26d73c9-1689-41bd-af50-ef825e838770" providerId="ADAL" clId="{F452BC9E-5BE8-4A0B-9F00-66A7219A31DE}" dt="2022-06-29T14:59:19.077" v="3232" actId="692"/>
          <ac:spMkLst>
            <pc:docMk/>
            <pc:sldMk cId="3637099010" sldId="2147470207"/>
            <ac:spMk id="19" creationId="{AED3FF73-71BC-6491-D021-8185E42C7A59}"/>
          </ac:spMkLst>
        </pc:spChg>
        <pc:picChg chg="add del mod">
          <ac:chgData name="Reuben Issac Jacob" userId="a26d73c9-1689-41bd-af50-ef825e838770" providerId="ADAL" clId="{F452BC9E-5BE8-4A0B-9F00-66A7219A31DE}" dt="2022-06-29T14:36:13.042" v="2767" actId="478"/>
          <ac:picMkLst>
            <pc:docMk/>
            <pc:sldMk cId="3637099010" sldId="2147470207"/>
            <ac:picMk id="14" creationId="{2B46C568-7972-D7D7-8484-092A174553D6}"/>
          </ac:picMkLst>
        </pc:picChg>
        <pc:picChg chg="del">
          <ac:chgData name="Reuben Issac Jacob" userId="a26d73c9-1689-41bd-af50-ef825e838770" providerId="ADAL" clId="{F452BC9E-5BE8-4A0B-9F00-66A7219A31DE}" dt="2022-06-29T14:18:08.078" v="2235" actId="478"/>
          <ac:picMkLst>
            <pc:docMk/>
            <pc:sldMk cId="3637099010" sldId="2147470207"/>
            <ac:picMk id="2050" creationId="{8B489611-6518-AD2A-2DE3-F7FEDDF83EA1}"/>
          </ac:picMkLst>
        </pc:picChg>
      </pc:sldChg>
      <pc:sldChg chg="modAnim">
        <pc:chgData name="Reuben Issac Jacob" userId="a26d73c9-1689-41bd-af50-ef825e838770" providerId="ADAL" clId="{F452BC9E-5BE8-4A0B-9F00-66A7219A31DE}" dt="2022-06-29T20:13:18.749" v="3570"/>
        <pc:sldMkLst>
          <pc:docMk/>
          <pc:sldMk cId="3056651168" sldId="2147470208"/>
        </pc:sldMkLst>
      </pc:sldChg>
      <pc:sldChg chg="modAnim">
        <pc:chgData name="Reuben Issac Jacob" userId="a26d73c9-1689-41bd-af50-ef825e838770" providerId="ADAL" clId="{F452BC9E-5BE8-4A0B-9F00-66A7219A31DE}" dt="2022-06-29T19:54:21.457" v="3361"/>
        <pc:sldMkLst>
          <pc:docMk/>
          <pc:sldMk cId="3113079371" sldId="2147470209"/>
        </pc:sldMkLst>
      </pc:sldChg>
      <pc:sldChg chg="modAnim">
        <pc:chgData name="Reuben Issac Jacob" userId="a26d73c9-1689-41bd-af50-ef825e838770" providerId="ADAL" clId="{F452BC9E-5BE8-4A0B-9F00-66A7219A31DE}" dt="2022-06-29T19:55:34.454" v="3377"/>
        <pc:sldMkLst>
          <pc:docMk/>
          <pc:sldMk cId="3873767750" sldId="2147470210"/>
        </pc:sldMkLst>
      </pc:sldChg>
      <pc:sldChg chg="modSp add mod ord modAnim">
        <pc:chgData name="Reuben Issac Jacob" userId="a26d73c9-1689-41bd-af50-ef825e838770" providerId="ADAL" clId="{F452BC9E-5BE8-4A0B-9F00-66A7219A31DE}" dt="2022-06-30T14:41:55.182" v="4090" actId="207"/>
        <pc:sldMkLst>
          <pc:docMk/>
          <pc:sldMk cId="1911239123" sldId="2147470211"/>
        </pc:sldMkLst>
        <pc:spChg chg="mod">
          <ac:chgData name="Reuben Issac Jacob" userId="a26d73c9-1689-41bd-af50-ef825e838770" providerId="ADAL" clId="{F452BC9E-5BE8-4A0B-9F00-66A7219A31DE}" dt="2022-06-30T14:39:23.825" v="4074"/>
          <ac:spMkLst>
            <pc:docMk/>
            <pc:sldMk cId="1911239123" sldId="2147470211"/>
            <ac:spMk id="2" creationId="{E75AA307-FFB4-61C0-9625-C40AD7AE3A44}"/>
          </ac:spMkLst>
        </pc:spChg>
        <pc:spChg chg="mod">
          <ac:chgData name="Reuben Issac Jacob" userId="a26d73c9-1689-41bd-af50-ef825e838770" providerId="ADAL" clId="{F452BC9E-5BE8-4A0B-9F00-66A7219A31DE}" dt="2022-06-30T14:41:55.182" v="4090" actId="207"/>
          <ac:spMkLst>
            <pc:docMk/>
            <pc:sldMk cId="1911239123" sldId="2147470211"/>
            <ac:spMk id="3" creationId="{5813D571-3500-471D-92AD-1D09387D5B23}"/>
          </ac:spMkLst>
        </pc:spChg>
      </pc:sldChg>
      <pc:sldMasterChg chg="delSldLayout">
        <pc:chgData name="Reuben Issac Jacob" userId="a26d73c9-1689-41bd-af50-ef825e838770" providerId="ADAL" clId="{F452BC9E-5BE8-4A0B-9F00-66A7219A31DE}" dt="2022-06-29T07:11:27.180" v="1611" actId="47"/>
        <pc:sldMasterMkLst>
          <pc:docMk/>
          <pc:sldMasterMk cId="457956517" sldId="2147483986"/>
        </pc:sldMasterMkLst>
        <pc:sldLayoutChg chg="del">
          <pc:chgData name="Reuben Issac Jacob" userId="a26d73c9-1689-41bd-af50-ef825e838770" providerId="ADAL" clId="{F452BC9E-5BE8-4A0B-9F00-66A7219A31DE}" dt="2022-06-29T07:11:27.180" v="1611" actId="47"/>
          <pc:sldLayoutMkLst>
            <pc:docMk/>
            <pc:sldMasterMk cId="457956517" sldId="2147483986"/>
            <pc:sldLayoutMk cId="734581977" sldId="2147483996"/>
          </pc:sldLayoutMkLst>
        </pc:sldLayoutChg>
      </pc:sldMasterChg>
      <pc:sldMasterChg chg="del delSldLayout">
        <pc:chgData name="Reuben Issac Jacob" userId="a26d73c9-1689-41bd-af50-ef825e838770" providerId="ADAL" clId="{F452BC9E-5BE8-4A0B-9F00-66A7219A31DE}" dt="2022-06-30T14:33:07.395" v="3906" actId="700"/>
        <pc:sldMasterMkLst>
          <pc:docMk/>
          <pc:sldMasterMk cId="1495253844" sldId="2147484018"/>
        </pc:sldMasterMkLst>
        <pc:sldLayoutChg chg="del">
          <pc:chgData name="Reuben Issac Jacob" userId="a26d73c9-1689-41bd-af50-ef825e838770" providerId="ADAL" clId="{F452BC9E-5BE8-4A0B-9F00-66A7219A31DE}" dt="2022-06-30T14:33:07.395" v="3906" actId="700"/>
          <pc:sldLayoutMkLst>
            <pc:docMk/>
            <pc:sldMasterMk cId="1495253844" sldId="2147484018"/>
            <pc:sldLayoutMk cId="1596448674" sldId="2147484019"/>
          </pc:sldLayoutMkLst>
        </pc:sldLayoutChg>
        <pc:sldLayoutChg chg="del">
          <pc:chgData name="Reuben Issac Jacob" userId="a26d73c9-1689-41bd-af50-ef825e838770" providerId="ADAL" clId="{F452BC9E-5BE8-4A0B-9F00-66A7219A31DE}" dt="2022-06-30T14:33:07.395" v="3906" actId="700"/>
          <pc:sldLayoutMkLst>
            <pc:docMk/>
            <pc:sldMasterMk cId="1495253844" sldId="2147484018"/>
            <pc:sldLayoutMk cId="3171240331" sldId="2147484020"/>
          </pc:sldLayoutMkLst>
        </pc:sldLayoutChg>
        <pc:sldLayoutChg chg="del">
          <pc:chgData name="Reuben Issac Jacob" userId="a26d73c9-1689-41bd-af50-ef825e838770" providerId="ADAL" clId="{F452BC9E-5BE8-4A0B-9F00-66A7219A31DE}" dt="2022-06-30T14:33:07.395" v="3906" actId="700"/>
          <pc:sldLayoutMkLst>
            <pc:docMk/>
            <pc:sldMasterMk cId="1495253844" sldId="2147484018"/>
            <pc:sldLayoutMk cId="3561434835" sldId="2147484021"/>
          </pc:sldLayoutMkLst>
        </pc:sldLayoutChg>
        <pc:sldLayoutChg chg="del">
          <pc:chgData name="Reuben Issac Jacob" userId="a26d73c9-1689-41bd-af50-ef825e838770" providerId="ADAL" clId="{F452BC9E-5BE8-4A0B-9F00-66A7219A31DE}" dt="2022-06-30T14:33:07.395" v="3906" actId="700"/>
          <pc:sldLayoutMkLst>
            <pc:docMk/>
            <pc:sldMasterMk cId="1495253844" sldId="2147484018"/>
            <pc:sldLayoutMk cId="3352614260" sldId="2147484022"/>
          </pc:sldLayoutMkLst>
        </pc:sldLayoutChg>
        <pc:sldLayoutChg chg="del">
          <pc:chgData name="Reuben Issac Jacob" userId="a26d73c9-1689-41bd-af50-ef825e838770" providerId="ADAL" clId="{F452BC9E-5BE8-4A0B-9F00-66A7219A31DE}" dt="2022-06-30T14:33:07.395" v="3906" actId="700"/>
          <pc:sldLayoutMkLst>
            <pc:docMk/>
            <pc:sldMasterMk cId="1495253844" sldId="2147484018"/>
            <pc:sldLayoutMk cId="2817965868" sldId="2147484023"/>
          </pc:sldLayoutMkLst>
        </pc:sldLayoutChg>
        <pc:sldLayoutChg chg="del">
          <pc:chgData name="Reuben Issac Jacob" userId="a26d73c9-1689-41bd-af50-ef825e838770" providerId="ADAL" clId="{F452BC9E-5BE8-4A0B-9F00-66A7219A31DE}" dt="2022-06-30T14:33:07.395" v="3906" actId="700"/>
          <pc:sldLayoutMkLst>
            <pc:docMk/>
            <pc:sldMasterMk cId="1495253844" sldId="2147484018"/>
            <pc:sldLayoutMk cId="3043466152" sldId="2147484024"/>
          </pc:sldLayoutMkLst>
        </pc:sldLayoutChg>
        <pc:sldLayoutChg chg="del">
          <pc:chgData name="Reuben Issac Jacob" userId="a26d73c9-1689-41bd-af50-ef825e838770" providerId="ADAL" clId="{F452BC9E-5BE8-4A0B-9F00-66A7219A31DE}" dt="2022-06-30T14:33:07.395" v="3906" actId="700"/>
          <pc:sldLayoutMkLst>
            <pc:docMk/>
            <pc:sldMasterMk cId="1495253844" sldId="2147484018"/>
            <pc:sldLayoutMk cId="4037673352" sldId="2147484025"/>
          </pc:sldLayoutMkLst>
        </pc:sldLayoutChg>
        <pc:sldLayoutChg chg="del">
          <pc:chgData name="Reuben Issac Jacob" userId="a26d73c9-1689-41bd-af50-ef825e838770" providerId="ADAL" clId="{F452BC9E-5BE8-4A0B-9F00-66A7219A31DE}" dt="2022-06-30T14:33:07.395" v="3906" actId="700"/>
          <pc:sldLayoutMkLst>
            <pc:docMk/>
            <pc:sldMasterMk cId="1495253844" sldId="2147484018"/>
            <pc:sldLayoutMk cId="1995476080" sldId="2147484026"/>
          </pc:sldLayoutMkLst>
        </pc:sldLayoutChg>
      </pc:sldMasterChg>
    </pc:docChg>
  </pc:docChgLst>
  <pc:docChgLst>
    <pc:chgData name="Ian Lumb" userId="2630a383-0cad-4e30-b844-8e87d31697a6" providerId="ADAL" clId="{A993EB0D-6D7E-40FC-934D-6A7175219A8A}"/>
    <pc:docChg chg="modSld modShowInfo">
      <pc:chgData name="Ian Lumb" userId="2630a383-0cad-4e30-b844-8e87d31697a6" providerId="ADAL" clId="{A993EB0D-6D7E-40FC-934D-6A7175219A8A}" dt="2022-07-01T16:24:03.391" v="12" actId="2744"/>
      <pc:docMkLst>
        <pc:docMk/>
      </pc:docMkLst>
      <pc:sldChg chg="modTransition">
        <pc:chgData name="Ian Lumb" userId="2630a383-0cad-4e30-b844-8e87d31697a6" providerId="ADAL" clId="{A993EB0D-6D7E-40FC-934D-6A7175219A8A}" dt="2022-07-01T16:23:12.939" v="11"/>
        <pc:sldMkLst>
          <pc:docMk/>
          <pc:sldMk cId="3396625383" sldId="291"/>
        </pc:sldMkLst>
      </pc:sldChg>
      <pc:sldChg chg="modTransition">
        <pc:chgData name="Ian Lumb" userId="2630a383-0cad-4e30-b844-8e87d31697a6" providerId="ADAL" clId="{A993EB0D-6D7E-40FC-934D-6A7175219A8A}" dt="2022-07-01T16:23:12.939" v="11"/>
        <pc:sldMkLst>
          <pc:docMk/>
          <pc:sldMk cId="1447758559" sldId="294"/>
        </pc:sldMkLst>
      </pc:sldChg>
      <pc:sldChg chg="modTransition">
        <pc:chgData name="Ian Lumb" userId="2630a383-0cad-4e30-b844-8e87d31697a6" providerId="ADAL" clId="{A993EB0D-6D7E-40FC-934D-6A7175219A8A}" dt="2022-07-01T16:23:12.939" v="11"/>
        <pc:sldMkLst>
          <pc:docMk/>
          <pc:sldMk cId="2570058085" sldId="299"/>
        </pc:sldMkLst>
      </pc:sldChg>
      <pc:sldChg chg="modTransition modAnim">
        <pc:chgData name="Ian Lumb" userId="2630a383-0cad-4e30-b844-8e87d31697a6" providerId="ADAL" clId="{A993EB0D-6D7E-40FC-934D-6A7175219A8A}" dt="2022-07-01T16:23:12.939" v="11"/>
        <pc:sldMkLst>
          <pc:docMk/>
          <pc:sldMk cId="3592828332" sldId="300"/>
        </pc:sldMkLst>
      </pc:sldChg>
      <pc:sldChg chg="modTransition modAnim">
        <pc:chgData name="Ian Lumb" userId="2630a383-0cad-4e30-b844-8e87d31697a6" providerId="ADAL" clId="{A993EB0D-6D7E-40FC-934D-6A7175219A8A}" dt="2022-07-01T16:23:12.939" v="11"/>
        <pc:sldMkLst>
          <pc:docMk/>
          <pc:sldMk cId="3830481652" sldId="301"/>
        </pc:sldMkLst>
      </pc:sldChg>
      <pc:sldChg chg="modTransition">
        <pc:chgData name="Ian Lumb" userId="2630a383-0cad-4e30-b844-8e87d31697a6" providerId="ADAL" clId="{A993EB0D-6D7E-40FC-934D-6A7175219A8A}" dt="2022-07-01T16:23:12.939" v="11"/>
        <pc:sldMkLst>
          <pc:docMk/>
          <pc:sldMk cId="3747391529" sldId="381"/>
        </pc:sldMkLst>
      </pc:sldChg>
      <pc:sldChg chg="modTransition">
        <pc:chgData name="Ian Lumb" userId="2630a383-0cad-4e30-b844-8e87d31697a6" providerId="ADAL" clId="{A993EB0D-6D7E-40FC-934D-6A7175219A8A}" dt="2022-07-01T16:23:12.939" v="11"/>
        <pc:sldMkLst>
          <pc:docMk/>
          <pc:sldMk cId="1577116663" sldId="9949"/>
        </pc:sldMkLst>
      </pc:sldChg>
      <pc:sldChg chg="modTransition">
        <pc:chgData name="Ian Lumb" userId="2630a383-0cad-4e30-b844-8e87d31697a6" providerId="ADAL" clId="{A993EB0D-6D7E-40FC-934D-6A7175219A8A}" dt="2022-07-01T16:23:12.939" v="11"/>
        <pc:sldMkLst>
          <pc:docMk/>
          <pc:sldMk cId="2201566731" sldId="11635"/>
        </pc:sldMkLst>
      </pc:sldChg>
      <pc:sldChg chg="modTransition modAnim">
        <pc:chgData name="Ian Lumb" userId="2630a383-0cad-4e30-b844-8e87d31697a6" providerId="ADAL" clId="{A993EB0D-6D7E-40FC-934D-6A7175219A8A}" dt="2022-07-01T16:23:12.939" v="11"/>
        <pc:sldMkLst>
          <pc:docMk/>
          <pc:sldMk cId="1469576865" sldId="11666"/>
        </pc:sldMkLst>
      </pc:sldChg>
      <pc:sldChg chg="modTransition modAnim">
        <pc:chgData name="Ian Lumb" userId="2630a383-0cad-4e30-b844-8e87d31697a6" providerId="ADAL" clId="{A993EB0D-6D7E-40FC-934D-6A7175219A8A}" dt="2022-07-01T16:23:12.939" v="11"/>
        <pc:sldMkLst>
          <pc:docMk/>
          <pc:sldMk cId="2205024091" sldId="11667"/>
        </pc:sldMkLst>
      </pc:sldChg>
      <pc:sldChg chg="modTransition">
        <pc:chgData name="Ian Lumb" userId="2630a383-0cad-4e30-b844-8e87d31697a6" providerId="ADAL" clId="{A993EB0D-6D7E-40FC-934D-6A7175219A8A}" dt="2022-07-01T16:23:12.939" v="11"/>
        <pc:sldMkLst>
          <pc:docMk/>
          <pc:sldMk cId="267651035" sldId="11672"/>
        </pc:sldMkLst>
      </pc:sldChg>
      <pc:sldChg chg="modTransition">
        <pc:chgData name="Ian Lumb" userId="2630a383-0cad-4e30-b844-8e87d31697a6" providerId="ADAL" clId="{A993EB0D-6D7E-40FC-934D-6A7175219A8A}" dt="2022-07-01T16:23:12.939" v="11"/>
        <pc:sldMkLst>
          <pc:docMk/>
          <pc:sldMk cId="3050563501" sldId="2076137326"/>
        </pc:sldMkLst>
      </pc:sldChg>
      <pc:sldChg chg="modTransition">
        <pc:chgData name="Ian Lumb" userId="2630a383-0cad-4e30-b844-8e87d31697a6" providerId="ADAL" clId="{A993EB0D-6D7E-40FC-934D-6A7175219A8A}" dt="2022-07-01T16:23:12.939" v="11"/>
        <pc:sldMkLst>
          <pc:docMk/>
          <pc:sldMk cId="2827947631" sldId="2076137345"/>
        </pc:sldMkLst>
      </pc:sldChg>
      <pc:sldChg chg="modTransition">
        <pc:chgData name="Ian Lumb" userId="2630a383-0cad-4e30-b844-8e87d31697a6" providerId="ADAL" clId="{A993EB0D-6D7E-40FC-934D-6A7175219A8A}" dt="2022-07-01T16:23:12.939" v="11"/>
        <pc:sldMkLst>
          <pc:docMk/>
          <pc:sldMk cId="3149725342" sldId="2147468607"/>
        </pc:sldMkLst>
      </pc:sldChg>
      <pc:sldChg chg="modTransition modAnim">
        <pc:chgData name="Ian Lumb" userId="2630a383-0cad-4e30-b844-8e87d31697a6" providerId="ADAL" clId="{A993EB0D-6D7E-40FC-934D-6A7175219A8A}" dt="2022-07-01T16:23:12.939" v="11"/>
        <pc:sldMkLst>
          <pc:docMk/>
          <pc:sldMk cId="307894445" sldId="2147469593"/>
        </pc:sldMkLst>
      </pc:sldChg>
      <pc:sldChg chg="modTransition modAnim">
        <pc:chgData name="Ian Lumb" userId="2630a383-0cad-4e30-b844-8e87d31697a6" providerId="ADAL" clId="{A993EB0D-6D7E-40FC-934D-6A7175219A8A}" dt="2022-07-01T16:23:12.939" v="11"/>
        <pc:sldMkLst>
          <pc:docMk/>
          <pc:sldMk cId="3671410135" sldId="2147469594"/>
        </pc:sldMkLst>
      </pc:sldChg>
      <pc:sldChg chg="modTransition">
        <pc:chgData name="Ian Lumb" userId="2630a383-0cad-4e30-b844-8e87d31697a6" providerId="ADAL" clId="{A993EB0D-6D7E-40FC-934D-6A7175219A8A}" dt="2022-07-01T16:23:12.939" v="11"/>
        <pc:sldMkLst>
          <pc:docMk/>
          <pc:sldMk cId="3799475860" sldId="2147469600"/>
        </pc:sldMkLst>
      </pc:sldChg>
      <pc:sldChg chg="modTransition">
        <pc:chgData name="Ian Lumb" userId="2630a383-0cad-4e30-b844-8e87d31697a6" providerId="ADAL" clId="{A993EB0D-6D7E-40FC-934D-6A7175219A8A}" dt="2022-07-01T16:23:12.939" v="11"/>
        <pc:sldMkLst>
          <pc:docMk/>
          <pc:sldMk cId="2586040291" sldId="2147469605"/>
        </pc:sldMkLst>
      </pc:sldChg>
      <pc:sldChg chg="modTransition">
        <pc:chgData name="Ian Lumb" userId="2630a383-0cad-4e30-b844-8e87d31697a6" providerId="ADAL" clId="{A993EB0D-6D7E-40FC-934D-6A7175219A8A}" dt="2022-07-01T16:23:12.939" v="11"/>
        <pc:sldMkLst>
          <pc:docMk/>
          <pc:sldMk cId="1117014756" sldId="2147469609"/>
        </pc:sldMkLst>
      </pc:sldChg>
      <pc:sldChg chg="modTransition">
        <pc:chgData name="Ian Lumb" userId="2630a383-0cad-4e30-b844-8e87d31697a6" providerId="ADAL" clId="{A993EB0D-6D7E-40FC-934D-6A7175219A8A}" dt="2022-07-01T16:23:12.939" v="11"/>
        <pc:sldMkLst>
          <pc:docMk/>
          <pc:sldMk cId="3725804100" sldId="2147469616"/>
        </pc:sldMkLst>
      </pc:sldChg>
      <pc:sldChg chg="modTransition modAnim">
        <pc:chgData name="Ian Lumb" userId="2630a383-0cad-4e30-b844-8e87d31697a6" providerId="ADAL" clId="{A993EB0D-6D7E-40FC-934D-6A7175219A8A}" dt="2022-07-01T16:23:12.939" v="11"/>
        <pc:sldMkLst>
          <pc:docMk/>
          <pc:sldMk cId="4229963047" sldId="2147469617"/>
        </pc:sldMkLst>
      </pc:sldChg>
      <pc:sldChg chg="modTransition">
        <pc:chgData name="Ian Lumb" userId="2630a383-0cad-4e30-b844-8e87d31697a6" providerId="ADAL" clId="{A993EB0D-6D7E-40FC-934D-6A7175219A8A}" dt="2022-07-01T16:23:12.939" v="11"/>
        <pc:sldMkLst>
          <pc:docMk/>
          <pc:sldMk cId="2857144471" sldId="2147469620"/>
        </pc:sldMkLst>
      </pc:sldChg>
      <pc:sldChg chg="modTransition">
        <pc:chgData name="Ian Lumb" userId="2630a383-0cad-4e30-b844-8e87d31697a6" providerId="ADAL" clId="{A993EB0D-6D7E-40FC-934D-6A7175219A8A}" dt="2022-07-01T16:23:12.939" v="11"/>
        <pc:sldMkLst>
          <pc:docMk/>
          <pc:sldMk cId="2454618038" sldId="2147470023"/>
        </pc:sldMkLst>
      </pc:sldChg>
      <pc:sldChg chg="modTransition modAnim">
        <pc:chgData name="Ian Lumb" userId="2630a383-0cad-4e30-b844-8e87d31697a6" providerId="ADAL" clId="{A993EB0D-6D7E-40FC-934D-6A7175219A8A}" dt="2022-07-01T16:23:12.939" v="11"/>
        <pc:sldMkLst>
          <pc:docMk/>
          <pc:sldMk cId="1038962183" sldId="2147470184"/>
        </pc:sldMkLst>
      </pc:sldChg>
      <pc:sldChg chg="modTransition">
        <pc:chgData name="Ian Lumb" userId="2630a383-0cad-4e30-b844-8e87d31697a6" providerId="ADAL" clId="{A993EB0D-6D7E-40FC-934D-6A7175219A8A}" dt="2022-07-01T16:23:12.939" v="11"/>
        <pc:sldMkLst>
          <pc:docMk/>
          <pc:sldMk cId="1229434402" sldId="2147470187"/>
        </pc:sldMkLst>
      </pc:sldChg>
      <pc:sldChg chg="modTransition">
        <pc:chgData name="Ian Lumb" userId="2630a383-0cad-4e30-b844-8e87d31697a6" providerId="ADAL" clId="{A993EB0D-6D7E-40FC-934D-6A7175219A8A}" dt="2022-07-01T16:23:12.939" v="11"/>
        <pc:sldMkLst>
          <pc:docMk/>
          <pc:sldMk cId="1151731301" sldId="2147470188"/>
        </pc:sldMkLst>
      </pc:sldChg>
      <pc:sldChg chg="modTransition">
        <pc:chgData name="Ian Lumb" userId="2630a383-0cad-4e30-b844-8e87d31697a6" providerId="ADAL" clId="{A993EB0D-6D7E-40FC-934D-6A7175219A8A}" dt="2022-07-01T16:23:12.939" v="11"/>
        <pc:sldMkLst>
          <pc:docMk/>
          <pc:sldMk cId="1679778013" sldId="2147470190"/>
        </pc:sldMkLst>
      </pc:sldChg>
      <pc:sldChg chg="modTransition">
        <pc:chgData name="Ian Lumb" userId="2630a383-0cad-4e30-b844-8e87d31697a6" providerId="ADAL" clId="{A993EB0D-6D7E-40FC-934D-6A7175219A8A}" dt="2022-07-01T16:23:12.939" v="11"/>
        <pc:sldMkLst>
          <pc:docMk/>
          <pc:sldMk cId="3558894971" sldId="2147470191"/>
        </pc:sldMkLst>
      </pc:sldChg>
      <pc:sldChg chg="modTransition">
        <pc:chgData name="Ian Lumb" userId="2630a383-0cad-4e30-b844-8e87d31697a6" providerId="ADAL" clId="{A993EB0D-6D7E-40FC-934D-6A7175219A8A}" dt="2022-07-01T16:23:12.939" v="11"/>
        <pc:sldMkLst>
          <pc:docMk/>
          <pc:sldMk cId="4053416595" sldId="2147470192"/>
        </pc:sldMkLst>
      </pc:sldChg>
      <pc:sldChg chg="modTransition">
        <pc:chgData name="Ian Lumb" userId="2630a383-0cad-4e30-b844-8e87d31697a6" providerId="ADAL" clId="{A993EB0D-6D7E-40FC-934D-6A7175219A8A}" dt="2022-07-01T16:23:12.939" v="11"/>
        <pc:sldMkLst>
          <pc:docMk/>
          <pc:sldMk cId="552015189" sldId="2147470193"/>
        </pc:sldMkLst>
      </pc:sldChg>
      <pc:sldChg chg="modTransition">
        <pc:chgData name="Ian Lumb" userId="2630a383-0cad-4e30-b844-8e87d31697a6" providerId="ADAL" clId="{A993EB0D-6D7E-40FC-934D-6A7175219A8A}" dt="2022-07-01T16:23:12.939" v="11"/>
        <pc:sldMkLst>
          <pc:docMk/>
          <pc:sldMk cId="3560447759" sldId="2147470194"/>
        </pc:sldMkLst>
      </pc:sldChg>
      <pc:sldChg chg="modTransition">
        <pc:chgData name="Ian Lumb" userId="2630a383-0cad-4e30-b844-8e87d31697a6" providerId="ADAL" clId="{A993EB0D-6D7E-40FC-934D-6A7175219A8A}" dt="2022-07-01T16:23:12.939" v="11"/>
        <pc:sldMkLst>
          <pc:docMk/>
          <pc:sldMk cId="108184244" sldId="2147470196"/>
        </pc:sldMkLst>
      </pc:sldChg>
      <pc:sldChg chg="modTransition">
        <pc:chgData name="Ian Lumb" userId="2630a383-0cad-4e30-b844-8e87d31697a6" providerId="ADAL" clId="{A993EB0D-6D7E-40FC-934D-6A7175219A8A}" dt="2022-07-01T16:23:12.939" v="11"/>
        <pc:sldMkLst>
          <pc:docMk/>
          <pc:sldMk cId="389114252" sldId="2147470202"/>
        </pc:sldMkLst>
      </pc:sldChg>
      <pc:sldChg chg="modTransition">
        <pc:chgData name="Ian Lumb" userId="2630a383-0cad-4e30-b844-8e87d31697a6" providerId="ADAL" clId="{A993EB0D-6D7E-40FC-934D-6A7175219A8A}" dt="2022-07-01T16:23:12.939" v="11"/>
        <pc:sldMkLst>
          <pc:docMk/>
          <pc:sldMk cId="948348094" sldId="2147470203"/>
        </pc:sldMkLst>
      </pc:sldChg>
      <pc:sldChg chg="modTransition">
        <pc:chgData name="Ian Lumb" userId="2630a383-0cad-4e30-b844-8e87d31697a6" providerId="ADAL" clId="{A993EB0D-6D7E-40FC-934D-6A7175219A8A}" dt="2022-07-01T16:23:12.939" v="11"/>
        <pc:sldMkLst>
          <pc:docMk/>
          <pc:sldMk cId="3775020641" sldId="2147470204"/>
        </pc:sldMkLst>
      </pc:sldChg>
      <pc:sldChg chg="modTransition">
        <pc:chgData name="Ian Lumb" userId="2630a383-0cad-4e30-b844-8e87d31697a6" providerId="ADAL" clId="{A993EB0D-6D7E-40FC-934D-6A7175219A8A}" dt="2022-07-01T16:23:12.939" v="11"/>
        <pc:sldMkLst>
          <pc:docMk/>
          <pc:sldMk cId="339005326" sldId="2147470205"/>
        </pc:sldMkLst>
      </pc:sldChg>
      <pc:sldChg chg="modTransition">
        <pc:chgData name="Ian Lumb" userId="2630a383-0cad-4e30-b844-8e87d31697a6" providerId="ADAL" clId="{A993EB0D-6D7E-40FC-934D-6A7175219A8A}" dt="2022-07-01T16:23:12.939" v="11"/>
        <pc:sldMkLst>
          <pc:docMk/>
          <pc:sldMk cId="374825654" sldId="2147470206"/>
        </pc:sldMkLst>
      </pc:sldChg>
      <pc:sldChg chg="modTransition">
        <pc:chgData name="Ian Lumb" userId="2630a383-0cad-4e30-b844-8e87d31697a6" providerId="ADAL" clId="{A993EB0D-6D7E-40FC-934D-6A7175219A8A}" dt="2022-07-01T16:23:12.939" v="11"/>
        <pc:sldMkLst>
          <pc:docMk/>
          <pc:sldMk cId="3637099010" sldId="2147470207"/>
        </pc:sldMkLst>
      </pc:sldChg>
      <pc:sldChg chg="modTransition">
        <pc:chgData name="Ian Lumb" userId="2630a383-0cad-4e30-b844-8e87d31697a6" providerId="ADAL" clId="{A993EB0D-6D7E-40FC-934D-6A7175219A8A}" dt="2022-07-01T16:23:12.939" v="11"/>
        <pc:sldMkLst>
          <pc:docMk/>
          <pc:sldMk cId="3056651168" sldId="2147470208"/>
        </pc:sldMkLst>
      </pc:sldChg>
      <pc:sldChg chg="modTransition modAnim">
        <pc:chgData name="Ian Lumb" userId="2630a383-0cad-4e30-b844-8e87d31697a6" providerId="ADAL" clId="{A993EB0D-6D7E-40FC-934D-6A7175219A8A}" dt="2022-07-01T16:23:12.939" v="11"/>
        <pc:sldMkLst>
          <pc:docMk/>
          <pc:sldMk cId="3113079371" sldId="2147470209"/>
        </pc:sldMkLst>
      </pc:sldChg>
      <pc:sldChg chg="modTransition modAnim">
        <pc:chgData name="Ian Lumb" userId="2630a383-0cad-4e30-b844-8e87d31697a6" providerId="ADAL" clId="{A993EB0D-6D7E-40FC-934D-6A7175219A8A}" dt="2022-07-01T16:23:12.939" v="11"/>
        <pc:sldMkLst>
          <pc:docMk/>
          <pc:sldMk cId="3873767750" sldId="2147470210"/>
        </pc:sldMkLst>
      </pc:sldChg>
      <pc:sldChg chg="modTransition">
        <pc:chgData name="Ian Lumb" userId="2630a383-0cad-4e30-b844-8e87d31697a6" providerId="ADAL" clId="{A993EB0D-6D7E-40FC-934D-6A7175219A8A}" dt="2022-07-01T16:23:12.939" v="11"/>
        <pc:sldMkLst>
          <pc:docMk/>
          <pc:sldMk cId="1911239123" sldId="2147470211"/>
        </pc:sldMkLst>
      </pc:sldChg>
      <pc:sldChg chg="modTransition modAnim">
        <pc:chgData name="Ian Lumb" userId="2630a383-0cad-4e30-b844-8e87d31697a6" providerId="ADAL" clId="{A993EB0D-6D7E-40FC-934D-6A7175219A8A}" dt="2022-07-01T16:23:12.939" v="11"/>
        <pc:sldMkLst>
          <pc:docMk/>
          <pc:sldMk cId="473287847" sldId="2147470212"/>
        </pc:sldMkLst>
      </pc:sldChg>
      <pc:sldChg chg="modTransition">
        <pc:chgData name="Ian Lumb" userId="2630a383-0cad-4e30-b844-8e87d31697a6" providerId="ADAL" clId="{A993EB0D-6D7E-40FC-934D-6A7175219A8A}" dt="2022-07-01T16:23:12.939" v="11"/>
        <pc:sldMkLst>
          <pc:docMk/>
          <pc:sldMk cId="1471757934" sldId="2147470213"/>
        </pc:sldMkLst>
      </pc:sldChg>
    </pc:docChg>
  </pc:docChgLst>
  <pc:docChgLst>
    <pc:chgData name="Dan Moore" userId="432a1231-f1bc-48da-b3ef-5b1092c905eb" providerId="ADAL" clId="{CBB518F1-6B10-4061-BD79-9045FC6529D7}"/>
    <pc:docChg chg="undo custSel addSld delSld modSld modMainMaster">
      <pc:chgData name="Dan Moore" userId="432a1231-f1bc-48da-b3ef-5b1092c905eb" providerId="ADAL" clId="{CBB518F1-6B10-4061-BD79-9045FC6529D7}" dt="2022-06-29T18:35:19.596" v="1003" actId="207"/>
      <pc:docMkLst>
        <pc:docMk/>
      </pc:docMkLst>
      <pc:sldChg chg="modSp mod">
        <pc:chgData name="Dan Moore" userId="432a1231-f1bc-48da-b3ef-5b1092c905eb" providerId="ADAL" clId="{CBB518F1-6B10-4061-BD79-9045FC6529D7}" dt="2022-06-29T18:34:29.488" v="987" actId="1076"/>
        <pc:sldMkLst>
          <pc:docMk/>
          <pc:sldMk cId="3592828332" sldId="300"/>
        </pc:sldMkLst>
        <pc:picChg chg="mod">
          <ac:chgData name="Dan Moore" userId="432a1231-f1bc-48da-b3ef-5b1092c905eb" providerId="ADAL" clId="{CBB518F1-6B10-4061-BD79-9045FC6529D7}" dt="2022-06-29T18:34:29.488" v="987" actId="1076"/>
          <ac:picMkLst>
            <pc:docMk/>
            <pc:sldMk cId="3592828332" sldId="300"/>
            <ac:picMk id="6" creationId="{A6065E32-A446-F858-F46C-1AB014650FD8}"/>
          </ac:picMkLst>
        </pc:picChg>
      </pc:sldChg>
      <pc:sldChg chg="addSp modSp mod">
        <pc:chgData name="Dan Moore" userId="432a1231-f1bc-48da-b3ef-5b1092c905eb" providerId="ADAL" clId="{CBB518F1-6B10-4061-BD79-9045FC6529D7}" dt="2022-06-29T17:19:14.478" v="78" actId="207"/>
        <pc:sldMkLst>
          <pc:docMk/>
          <pc:sldMk cId="3747391529" sldId="381"/>
        </pc:sldMkLst>
        <pc:spChg chg="add mod">
          <ac:chgData name="Dan Moore" userId="432a1231-f1bc-48da-b3ef-5b1092c905eb" providerId="ADAL" clId="{CBB518F1-6B10-4061-BD79-9045FC6529D7}" dt="2022-06-29T17:18:03.607" v="68" actId="571"/>
          <ac:spMkLst>
            <pc:docMk/>
            <pc:sldMk cId="3747391529" sldId="381"/>
            <ac:spMk id="30" creationId="{16905E0D-BE75-1490-C0BF-9FE2F687C690}"/>
          </ac:spMkLst>
        </pc:spChg>
        <pc:spChg chg="mod">
          <ac:chgData name="Dan Moore" userId="432a1231-f1bc-48da-b3ef-5b1092c905eb" providerId="ADAL" clId="{CBB518F1-6B10-4061-BD79-9045FC6529D7}" dt="2022-06-29T17:19:14.478" v="78" actId="207"/>
          <ac:spMkLst>
            <pc:docMk/>
            <pc:sldMk cId="3747391529" sldId="381"/>
            <ac:spMk id="38" creationId="{5CEC8AA1-5CB1-EB95-94FE-7DD8A710F9CF}"/>
          </ac:spMkLst>
        </pc:spChg>
        <pc:spChg chg="mod">
          <ac:chgData name="Dan Moore" userId="432a1231-f1bc-48da-b3ef-5b1092c905eb" providerId="ADAL" clId="{CBB518F1-6B10-4061-BD79-9045FC6529D7}" dt="2022-06-29T17:19:14.478" v="78" actId="207"/>
          <ac:spMkLst>
            <pc:docMk/>
            <pc:sldMk cId="3747391529" sldId="381"/>
            <ac:spMk id="39" creationId="{DB951C1F-92F3-DCBC-5B69-21F0AFA48289}"/>
          </ac:spMkLst>
        </pc:spChg>
        <pc:spChg chg="mod">
          <ac:chgData name="Dan Moore" userId="432a1231-f1bc-48da-b3ef-5b1092c905eb" providerId="ADAL" clId="{CBB518F1-6B10-4061-BD79-9045FC6529D7}" dt="2022-06-29T17:19:14.478" v="78" actId="207"/>
          <ac:spMkLst>
            <pc:docMk/>
            <pc:sldMk cId="3747391529" sldId="381"/>
            <ac:spMk id="40" creationId="{8EDC4AD0-B938-352F-8C1C-E5AA2A329CA8}"/>
          </ac:spMkLst>
        </pc:spChg>
        <pc:spChg chg="mod">
          <ac:chgData name="Dan Moore" userId="432a1231-f1bc-48da-b3ef-5b1092c905eb" providerId="ADAL" clId="{CBB518F1-6B10-4061-BD79-9045FC6529D7}" dt="2022-06-29T17:18:06.416" v="69" actId="207"/>
          <ac:spMkLst>
            <pc:docMk/>
            <pc:sldMk cId="3747391529" sldId="381"/>
            <ac:spMk id="49" creationId="{968240DC-FEDD-B14D-2173-EAA46F39C6DF}"/>
          </ac:spMkLst>
        </pc:spChg>
        <pc:spChg chg="mod">
          <ac:chgData name="Dan Moore" userId="432a1231-f1bc-48da-b3ef-5b1092c905eb" providerId="ADAL" clId="{CBB518F1-6B10-4061-BD79-9045FC6529D7}" dt="2022-06-29T17:18:03.607" v="68" actId="571"/>
          <ac:spMkLst>
            <pc:docMk/>
            <pc:sldMk cId="3747391529" sldId="381"/>
            <ac:spMk id="51" creationId="{0DF63358-154A-F87B-F9A3-B2A34706F7C3}"/>
          </ac:spMkLst>
        </pc:spChg>
        <pc:grpChg chg="mod">
          <ac:chgData name="Dan Moore" userId="432a1231-f1bc-48da-b3ef-5b1092c905eb" providerId="ADAL" clId="{CBB518F1-6B10-4061-BD79-9045FC6529D7}" dt="2022-06-29T17:18:03.607" v="68" actId="571"/>
          <ac:grpSpMkLst>
            <pc:docMk/>
            <pc:sldMk cId="3747391529" sldId="381"/>
            <ac:grpSpMk id="42" creationId="{F258A256-C831-9C8A-A9D4-CF8956336CA5}"/>
          </ac:grpSpMkLst>
        </pc:grpChg>
        <pc:grpChg chg="mod">
          <ac:chgData name="Dan Moore" userId="432a1231-f1bc-48da-b3ef-5b1092c905eb" providerId="ADAL" clId="{CBB518F1-6B10-4061-BD79-9045FC6529D7}" dt="2022-06-29T17:18:03.607" v="68" actId="571"/>
          <ac:grpSpMkLst>
            <pc:docMk/>
            <pc:sldMk cId="3747391529" sldId="381"/>
            <ac:grpSpMk id="48" creationId="{64B8893F-3CC3-A042-5F97-51261874AE68}"/>
          </ac:grpSpMkLst>
        </pc:grpChg>
        <pc:grpChg chg="mod">
          <ac:chgData name="Dan Moore" userId="432a1231-f1bc-48da-b3ef-5b1092c905eb" providerId="ADAL" clId="{CBB518F1-6B10-4061-BD79-9045FC6529D7}" dt="2022-06-29T17:18:08.767" v="70" actId="207"/>
          <ac:grpSpMkLst>
            <pc:docMk/>
            <pc:sldMk cId="3747391529" sldId="381"/>
            <ac:grpSpMk id="56" creationId="{20D9982D-4897-4E65-7F02-9C5B44A2039C}"/>
          </ac:grpSpMkLst>
        </pc:grpChg>
        <pc:grpChg chg="mod">
          <ac:chgData name="Dan Moore" userId="432a1231-f1bc-48da-b3ef-5b1092c905eb" providerId="ADAL" clId="{CBB518F1-6B10-4061-BD79-9045FC6529D7}" dt="2022-06-29T17:18:11.226" v="71" actId="207"/>
          <ac:grpSpMkLst>
            <pc:docMk/>
            <pc:sldMk cId="3747391529" sldId="381"/>
            <ac:grpSpMk id="72" creationId="{28A13A86-AD8C-DD87-0958-83E8FB8FBB42}"/>
          </ac:grpSpMkLst>
        </pc:grpChg>
        <pc:picChg chg="mod">
          <ac:chgData name="Dan Moore" userId="432a1231-f1bc-48da-b3ef-5b1092c905eb" providerId="ADAL" clId="{CBB518F1-6B10-4061-BD79-9045FC6529D7}" dt="2022-06-29T17:18:03.607" v="68" actId="571"/>
          <ac:picMkLst>
            <pc:docMk/>
            <pc:sldMk cId="3747391529" sldId="381"/>
            <ac:picMk id="50" creationId="{1DE12069-00DB-096B-3CD3-B2DF7B436530}"/>
          </ac:picMkLst>
        </pc:picChg>
        <pc:cxnChg chg="mod">
          <ac:chgData name="Dan Moore" userId="432a1231-f1bc-48da-b3ef-5b1092c905eb" providerId="ADAL" clId="{CBB518F1-6B10-4061-BD79-9045FC6529D7}" dt="2022-06-29T17:18:18.698" v="72" actId="208"/>
          <ac:cxnSpMkLst>
            <pc:docMk/>
            <pc:sldMk cId="3747391529" sldId="381"/>
            <ac:cxnSpMk id="52" creationId="{A97421CF-F74F-3D08-B6B9-CD1EB6EF95DB}"/>
          </ac:cxnSpMkLst>
        </pc:cxnChg>
        <pc:cxnChg chg="mod">
          <ac:chgData name="Dan Moore" userId="432a1231-f1bc-48da-b3ef-5b1092c905eb" providerId="ADAL" clId="{CBB518F1-6B10-4061-BD79-9045FC6529D7}" dt="2022-06-29T17:19:06.949" v="77" actId="208"/>
          <ac:cxnSpMkLst>
            <pc:docMk/>
            <pc:sldMk cId="3747391529" sldId="381"/>
            <ac:cxnSpMk id="54" creationId="{F960C37D-7DCA-E170-BBF1-55FFA8727D79}"/>
          </ac:cxnSpMkLst>
        </pc:cxnChg>
      </pc:sldChg>
      <pc:sldChg chg="modSp mod">
        <pc:chgData name="Dan Moore" userId="432a1231-f1bc-48da-b3ef-5b1092c905eb" providerId="ADAL" clId="{CBB518F1-6B10-4061-BD79-9045FC6529D7}" dt="2022-06-29T17:17:56.526" v="66" actId="1076"/>
        <pc:sldMkLst>
          <pc:docMk/>
          <pc:sldMk cId="1577116663" sldId="9949"/>
        </pc:sldMkLst>
        <pc:spChg chg="mod">
          <ac:chgData name="Dan Moore" userId="432a1231-f1bc-48da-b3ef-5b1092c905eb" providerId="ADAL" clId="{CBB518F1-6B10-4061-BD79-9045FC6529D7}" dt="2022-06-29T17:17:56.526" v="66" actId="1076"/>
          <ac:spMkLst>
            <pc:docMk/>
            <pc:sldMk cId="1577116663" sldId="9949"/>
            <ac:spMk id="4" creationId="{05A10481-8FD3-4432-A4AD-78688D3A311D}"/>
          </ac:spMkLst>
        </pc:spChg>
        <pc:spChg chg="mod">
          <ac:chgData name="Dan Moore" userId="432a1231-f1bc-48da-b3ef-5b1092c905eb" providerId="ADAL" clId="{CBB518F1-6B10-4061-BD79-9045FC6529D7}" dt="2022-06-29T17:17:56.526" v="66" actId="1076"/>
          <ac:spMkLst>
            <pc:docMk/>
            <pc:sldMk cId="1577116663" sldId="9949"/>
            <ac:spMk id="8" creationId="{166A48C7-23C1-4EB7-9B83-01DC9B572A12}"/>
          </ac:spMkLst>
        </pc:spChg>
      </pc:sldChg>
      <pc:sldChg chg="modSp mod">
        <pc:chgData name="Dan Moore" userId="432a1231-f1bc-48da-b3ef-5b1092c905eb" providerId="ADAL" clId="{CBB518F1-6B10-4061-BD79-9045FC6529D7}" dt="2022-06-29T17:17:47.521" v="65" actId="692"/>
        <pc:sldMkLst>
          <pc:docMk/>
          <pc:sldMk cId="2201566731" sldId="11635"/>
        </pc:sldMkLst>
        <pc:cxnChg chg="mod">
          <ac:chgData name="Dan Moore" userId="432a1231-f1bc-48da-b3ef-5b1092c905eb" providerId="ADAL" clId="{CBB518F1-6B10-4061-BD79-9045FC6529D7}" dt="2022-06-29T17:17:47.521" v="65" actId="692"/>
          <ac:cxnSpMkLst>
            <pc:docMk/>
            <pc:sldMk cId="2201566731" sldId="11635"/>
            <ac:cxnSpMk id="7" creationId="{C1D26BD6-4D66-42E1-B3CC-9F1A9EAFA065}"/>
          </ac:cxnSpMkLst>
        </pc:cxnChg>
        <pc:cxnChg chg="mod">
          <ac:chgData name="Dan Moore" userId="432a1231-f1bc-48da-b3ef-5b1092c905eb" providerId="ADAL" clId="{CBB518F1-6B10-4061-BD79-9045FC6529D7}" dt="2022-06-29T17:17:47.521" v="65" actId="692"/>
          <ac:cxnSpMkLst>
            <pc:docMk/>
            <pc:sldMk cId="2201566731" sldId="11635"/>
            <ac:cxnSpMk id="19" creationId="{F4D9441C-731E-4A7C-831B-ED61267DB9A7}"/>
          </ac:cxnSpMkLst>
        </pc:cxnChg>
        <pc:cxnChg chg="mod">
          <ac:chgData name="Dan Moore" userId="432a1231-f1bc-48da-b3ef-5b1092c905eb" providerId="ADAL" clId="{CBB518F1-6B10-4061-BD79-9045FC6529D7}" dt="2022-06-29T17:17:47.521" v="65" actId="692"/>
          <ac:cxnSpMkLst>
            <pc:docMk/>
            <pc:sldMk cId="2201566731" sldId="11635"/>
            <ac:cxnSpMk id="148" creationId="{C04655BA-B96A-4E97-990E-F6BA0D94540B}"/>
          </ac:cxnSpMkLst>
        </pc:cxnChg>
        <pc:cxnChg chg="mod">
          <ac:chgData name="Dan Moore" userId="432a1231-f1bc-48da-b3ef-5b1092c905eb" providerId="ADAL" clId="{CBB518F1-6B10-4061-BD79-9045FC6529D7}" dt="2022-06-29T17:17:47.521" v="65" actId="692"/>
          <ac:cxnSpMkLst>
            <pc:docMk/>
            <pc:sldMk cId="2201566731" sldId="11635"/>
            <ac:cxnSpMk id="225" creationId="{502F4A9D-32E4-4689-983E-0B43304085AB}"/>
          </ac:cxnSpMkLst>
        </pc:cxnChg>
        <pc:cxnChg chg="mod">
          <ac:chgData name="Dan Moore" userId="432a1231-f1bc-48da-b3ef-5b1092c905eb" providerId="ADAL" clId="{CBB518F1-6B10-4061-BD79-9045FC6529D7}" dt="2022-06-29T17:17:47.521" v="65" actId="692"/>
          <ac:cxnSpMkLst>
            <pc:docMk/>
            <pc:sldMk cId="2201566731" sldId="11635"/>
            <ac:cxnSpMk id="240" creationId="{1F9EB1C3-6FAE-48BD-97F8-A4D32CA3A4B8}"/>
          </ac:cxnSpMkLst>
        </pc:cxnChg>
      </pc:sldChg>
      <pc:sldChg chg="addSp modSp mod">
        <pc:chgData name="Dan Moore" userId="432a1231-f1bc-48da-b3ef-5b1092c905eb" providerId="ADAL" clId="{CBB518F1-6B10-4061-BD79-9045FC6529D7}" dt="2022-06-29T18:35:19.596" v="1003" actId="207"/>
        <pc:sldMkLst>
          <pc:docMk/>
          <pc:sldMk cId="1469576865" sldId="11666"/>
        </pc:sldMkLst>
        <pc:spChg chg="mod">
          <ac:chgData name="Dan Moore" userId="432a1231-f1bc-48da-b3ef-5b1092c905eb" providerId="ADAL" clId="{CBB518F1-6B10-4061-BD79-9045FC6529D7}" dt="2022-06-29T18:34:41.268" v="988" actId="1076"/>
          <ac:spMkLst>
            <pc:docMk/>
            <pc:sldMk cId="1469576865" sldId="11666"/>
            <ac:spMk id="101" creationId="{6DB7FB28-BAA6-41F9-B028-2869890E1FDE}"/>
          </ac:spMkLst>
        </pc:spChg>
        <pc:spChg chg="mod">
          <ac:chgData name="Dan Moore" userId="432a1231-f1bc-48da-b3ef-5b1092c905eb" providerId="ADAL" clId="{CBB518F1-6B10-4061-BD79-9045FC6529D7}" dt="2022-06-29T18:34:44.736" v="989" actId="1076"/>
          <ac:spMkLst>
            <pc:docMk/>
            <pc:sldMk cId="1469576865" sldId="11666"/>
            <ac:spMk id="202" creationId="{B5F485A7-1C03-6CA4-0D58-D7CC8A4E4135}"/>
          </ac:spMkLst>
        </pc:spChg>
        <pc:spChg chg="add mod">
          <ac:chgData name="Dan Moore" userId="432a1231-f1bc-48da-b3ef-5b1092c905eb" providerId="ADAL" clId="{CBB518F1-6B10-4061-BD79-9045FC6529D7}" dt="2022-06-29T18:35:19.596" v="1003" actId="207"/>
          <ac:spMkLst>
            <pc:docMk/>
            <pc:sldMk cId="1469576865" sldId="11666"/>
            <ac:spMk id="203" creationId="{2EAF50D7-CB31-5199-D137-8D3B227D1E7D}"/>
          </ac:spMkLst>
        </pc:spChg>
        <pc:grpChg chg="mod">
          <ac:chgData name="Dan Moore" userId="432a1231-f1bc-48da-b3ef-5b1092c905eb" providerId="ADAL" clId="{CBB518F1-6B10-4061-BD79-9045FC6529D7}" dt="2022-06-29T18:34:41.268" v="988" actId="1076"/>
          <ac:grpSpMkLst>
            <pc:docMk/>
            <pc:sldMk cId="1469576865" sldId="11666"/>
            <ac:grpSpMk id="4" creationId="{F87E7A7F-CAE7-1E91-30F5-EE547B35FA05}"/>
          </ac:grpSpMkLst>
        </pc:grpChg>
        <pc:grpChg chg="mod">
          <ac:chgData name="Dan Moore" userId="432a1231-f1bc-48da-b3ef-5b1092c905eb" providerId="ADAL" clId="{CBB518F1-6B10-4061-BD79-9045FC6529D7}" dt="2022-06-29T18:34:44.736" v="989" actId="1076"/>
          <ac:grpSpMkLst>
            <pc:docMk/>
            <pc:sldMk cId="1469576865" sldId="11666"/>
            <ac:grpSpMk id="49" creationId="{06CABC0E-946C-CFC9-7339-653202616FDA}"/>
          </ac:grpSpMkLst>
        </pc:grpChg>
      </pc:sldChg>
      <pc:sldChg chg="delSp modSp mod">
        <pc:chgData name="Dan Moore" userId="432a1231-f1bc-48da-b3ef-5b1092c905eb" providerId="ADAL" clId="{CBB518F1-6B10-4061-BD79-9045FC6529D7}" dt="2022-06-29T17:58:03.974" v="728" actId="1076"/>
        <pc:sldMkLst>
          <pc:docMk/>
          <pc:sldMk cId="2205024091" sldId="11667"/>
        </pc:sldMkLst>
        <pc:spChg chg="del mod">
          <ac:chgData name="Dan Moore" userId="432a1231-f1bc-48da-b3ef-5b1092c905eb" providerId="ADAL" clId="{CBB518F1-6B10-4061-BD79-9045FC6529D7}" dt="2022-06-29T17:55:10.286" v="674" actId="478"/>
          <ac:spMkLst>
            <pc:docMk/>
            <pc:sldMk cId="2205024091" sldId="11667"/>
            <ac:spMk id="5" creationId="{977F8249-6DA7-B56A-1915-D8EC0F48466E}"/>
          </ac:spMkLst>
        </pc:spChg>
        <pc:spChg chg="del mod">
          <ac:chgData name="Dan Moore" userId="432a1231-f1bc-48da-b3ef-5b1092c905eb" providerId="ADAL" clId="{CBB518F1-6B10-4061-BD79-9045FC6529D7}" dt="2022-06-29T17:55:18.192" v="677" actId="478"/>
          <ac:spMkLst>
            <pc:docMk/>
            <pc:sldMk cId="2205024091" sldId="11667"/>
            <ac:spMk id="16" creationId="{7A7645A4-FB91-4EC2-8153-9DF11B6872E2}"/>
          </ac:spMkLst>
        </pc:spChg>
        <pc:spChg chg="mod">
          <ac:chgData name="Dan Moore" userId="432a1231-f1bc-48da-b3ef-5b1092c905eb" providerId="ADAL" clId="{CBB518F1-6B10-4061-BD79-9045FC6529D7}" dt="2022-06-29T17:56:37.578" v="697" actId="207"/>
          <ac:spMkLst>
            <pc:docMk/>
            <pc:sldMk cId="2205024091" sldId="11667"/>
            <ac:spMk id="19" creationId="{45BE0DC7-95EF-419B-A3CB-981E0572008A}"/>
          </ac:spMkLst>
        </pc:spChg>
        <pc:spChg chg="mod">
          <ac:chgData name="Dan Moore" userId="432a1231-f1bc-48da-b3ef-5b1092c905eb" providerId="ADAL" clId="{CBB518F1-6B10-4061-BD79-9045FC6529D7}" dt="2022-06-29T17:56:57.531" v="700" actId="1076"/>
          <ac:spMkLst>
            <pc:docMk/>
            <pc:sldMk cId="2205024091" sldId="11667"/>
            <ac:spMk id="30" creationId="{8B419238-0FD1-42CA-8B08-6E1CB66701CB}"/>
          </ac:spMkLst>
        </pc:spChg>
        <pc:spChg chg="mod">
          <ac:chgData name="Dan Moore" userId="432a1231-f1bc-48da-b3ef-5b1092c905eb" providerId="ADAL" clId="{CBB518F1-6B10-4061-BD79-9045FC6529D7}" dt="2022-06-29T17:56:57.531" v="700" actId="1076"/>
          <ac:spMkLst>
            <pc:docMk/>
            <pc:sldMk cId="2205024091" sldId="11667"/>
            <ac:spMk id="31" creationId="{CBEFC9B1-331C-4145-8ECB-233ECA7DC582}"/>
          </ac:spMkLst>
        </pc:spChg>
        <pc:spChg chg="mod">
          <ac:chgData name="Dan Moore" userId="432a1231-f1bc-48da-b3ef-5b1092c905eb" providerId="ADAL" clId="{CBB518F1-6B10-4061-BD79-9045FC6529D7}" dt="2022-06-29T17:57:19.327" v="704" actId="207"/>
          <ac:spMkLst>
            <pc:docMk/>
            <pc:sldMk cId="2205024091" sldId="11667"/>
            <ac:spMk id="38" creationId="{9548439B-5518-4FBC-8E13-B755AE28E634}"/>
          </ac:spMkLst>
        </pc:spChg>
        <pc:spChg chg="del mod">
          <ac:chgData name="Dan Moore" userId="432a1231-f1bc-48da-b3ef-5b1092c905eb" providerId="ADAL" clId="{CBB518F1-6B10-4061-BD79-9045FC6529D7}" dt="2022-06-29T17:55:16.942" v="676" actId="478"/>
          <ac:spMkLst>
            <pc:docMk/>
            <pc:sldMk cId="2205024091" sldId="11667"/>
            <ac:spMk id="45" creationId="{46A34C14-A827-44D9-B456-61891744B567}"/>
          </ac:spMkLst>
        </pc:spChg>
        <pc:spChg chg="del mod">
          <ac:chgData name="Dan Moore" userId="432a1231-f1bc-48da-b3ef-5b1092c905eb" providerId="ADAL" clId="{CBB518F1-6B10-4061-BD79-9045FC6529D7}" dt="2022-06-29T17:55:19.434" v="678" actId="478"/>
          <ac:spMkLst>
            <pc:docMk/>
            <pc:sldMk cId="2205024091" sldId="11667"/>
            <ac:spMk id="46" creationId="{40D890C5-DCAC-4CEF-BFC6-F7E09929818E}"/>
          </ac:spMkLst>
        </pc:spChg>
        <pc:spChg chg="mod">
          <ac:chgData name="Dan Moore" userId="432a1231-f1bc-48da-b3ef-5b1092c905eb" providerId="ADAL" clId="{CBB518F1-6B10-4061-BD79-9045FC6529D7}" dt="2022-06-29T17:55:48.495" v="691" actId="1076"/>
          <ac:spMkLst>
            <pc:docMk/>
            <pc:sldMk cId="2205024091" sldId="11667"/>
            <ac:spMk id="191" creationId="{A052D95C-9C8D-49EA-AEED-AC6488B691CF}"/>
          </ac:spMkLst>
        </pc:spChg>
        <pc:spChg chg="mod">
          <ac:chgData name="Dan Moore" userId="432a1231-f1bc-48da-b3ef-5b1092c905eb" providerId="ADAL" clId="{CBB518F1-6B10-4061-BD79-9045FC6529D7}" dt="2022-06-29T17:55:48.495" v="691" actId="1076"/>
          <ac:spMkLst>
            <pc:docMk/>
            <pc:sldMk cId="2205024091" sldId="11667"/>
            <ac:spMk id="192" creationId="{4149B70E-53F2-4FE1-9822-69A3EF7F3E8D}"/>
          </ac:spMkLst>
        </pc:spChg>
        <pc:spChg chg="mod">
          <ac:chgData name="Dan Moore" userId="432a1231-f1bc-48da-b3ef-5b1092c905eb" providerId="ADAL" clId="{CBB518F1-6B10-4061-BD79-9045FC6529D7}" dt="2022-06-29T17:58:03.974" v="728" actId="1076"/>
          <ac:spMkLst>
            <pc:docMk/>
            <pc:sldMk cId="2205024091" sldId="11667"/>
            <ac:spMk id="193" creationId="{AC0E5766-1954-4C22-B71C-3844E1251054}"/>
          </ac:spMkLst>
        </pc:spChg>
        <pc:grpChg chg="mod">
          <ac:chgData name="Dan Moore" userId="432a1231-f1bc-48da-b3ef-5b1092c905eb" providerId="ADAL" clId="{CBB518F1-6B10-4061-BD79-9045FC6529D7}" dt="2022-06-29T17:55:48.495" v="691" actId="1076"/>
          <ac:grpSpMkLst>
            <pc:docMk/>
            <pc:sldMk cId="2205024091" sldId="11667"/>
            <ac:grpSpMk id="2" creationId="{7C1061D1-3EFF-427B-9696-C8E6304FD53F}"/>
          </ac:grpSpMkLst>
        </pc:grpChg>
        <pc:graphicFrameChg chg="mod">
          <ac:chgData name="Dan Moore" userId="432a1231-f1bc-48da-b3ef-5b1092c905eb" providerId="ADAL" clId="{CBB518F1-6B10-4061-BD79-9045FC6529D7}" dt="2022-06-29T17:56:31.451" v="696"/>
          <ac:graphicFrameMkLst>
            <pc:docMk/>
            <pc:sldMk cId="2205024091" sldId="11667"/>
            <ac:graphicFrameMk id="6" creationId="{159CE178-6CB8-4B5B-876B-EC5693096562}"/>
          </ac:graphicFrameMkLst>
        </pc:graphicFrameChg>
        <pc:graphicFrameChg chg="mod">
          <ac:chgData name="Dan Moore" userId="432a1231-f1bc-48da-b3ef-5b1092c905eb" providerId="ADAL" clId="{CBB518F1-6B10-4061-BD79-9045FC6529D7}" dt="2022-06-29T17:57:02.188" v="702" actId="1076"/>
          <ac:graphicFrameMkLst>
            <pc:docMk/>
            <pc:sldMk cId="2205024091" sldId="11667"/>
            <ac:graphicFrameMk id="29" creationId="{C55524A3-C90B-4FFD-80AD-42DAC9BD92D3}"/>
          </ac:graphicFrameMkLst>
        </pc:graphicFrameChg>
        <pc:graphicFrameChg chg="mod">
          <ac:chgData name="Dan Moore" userId="432a1231-f1bc-48da-b3ef-5b1092c905eb" providerId="ADAL" clId="{CBB518F1-6B10-4061-BD79-9045FC6529D7}" dt="2022-06-29T17:57:13.413" v="703"/>
          <ac:graphicFrameMkLst>
            <pc:docMk/>
            <pc:sldMk cId="2205024091" sldId="11667"/>
            <ac:graphicFrameMk id="37" creationId="{7EB7CECC-5620-4706-A4B2-CC1204E79068}"/>
          </ac:graphicFrameMkLst>
        </pc:graphicFrameChg>
        <pc:picChg chg="mod">
          <ac:chgData name="Dan Moore" userId="432a1231-f1bc-48da-b3ef-5b1092c905eb" providerId="ADAL" clId="{CBB518F1-6B10-4061-BD79-9045FC6529D7}" dt="2022-06-29T17:55:48.495" v="691" actId="1076"/>
          <ac:picMkLst>
            <pc:docMk/>
            <pc:sldMk cId="2205024091" sldId="11667"/>
            <ac:picMk id="10" creationId="{D54B461C-FE2A-4A29-B333-7C3D0B615D2E}"/>
          </ac:picMkLst>
        </pc:picChg>
        <pc:picChg chg="mod">
          <ac:chgData name="Dan Moore" userId="432a1231-f1bc-48da-b3ef-5b1092c905eb" providerId="ADAL" clId="{CBB518F1-6B10-4061-BD79-9045FC6529D7}" dt="2022-06-29T17:55:48.495" v="691" actId="1076"/>
          <ac:picMkLst>
            <pc:docMk/>
            <pc:sldMk cId="2205024091" sldId="11667"/>
            <ac:picMk id="11" creationId="{80A88B07-305D-4887-8E8C-67C0F7D16FFD}"/>
          </ac:picMkLst>
        </pc:picChg>
        <pc:picChg chg="mod">
          <ac:chgData name="Dan Moore" userId="432a1231-f1bc-48da-b3ef-5b1092c905eb" providerId="ADAL" clId="{CBB518F1-6B10-4061-BD79-9045FC6529D7}" dt="2022-06-29T17:55:48.495" v="691" actId="1076"/>
          <ac:picMkLst>
            <pc:docMk/>
            <pc:sldMk cId="2205024091" sldId="11667"/>
            <ac:picMk id="12" creationId="{9354F5F7-68D3-412F-A822-277FEFFC160B}"/>
          </ac:picMkLst>
        </pc:picChg>
        <pc:picChg chg="del mod">
          <ac:chgData name="Dan Moore" userId="432a1231-f1bc-48da-b3ef-5b1092c905eb" providerId="ADAL" clId="{CBB518F1-6B10-4061-BD79-9045FC6529D7}" dt="2022-06-29T17:55:21.346" v="679" actId="478"/>
          <ac:picMkLst>
            <pc:docMk/>
            <pc:sldMk cId="2205024091" sldId="11667"/>
            <ac:picMk id="39" creationId="{2B18B634-6631-43B3-AFA1-E1422FCEDACF}"/>
          </ac:picMkLst>
        </pc:picChg>
        <pc:picChg chg="mod">
          <ac:chgData name="Dan Moore" userId="432a1231-f1bc-48da-b3ef-5b1092c905eb" providerId="ADAL" clId="{CBB518F1-6B10-4061-BD79-9045FC6529D7}" dt="2022-06-29T17:55:48.495" v="691" actId="1076"/>
          <ac:picMkLst>
            <pc:docMk/>
            <pc:sldMk cId="2205024091" sldId="11667"/>
            <ac:picMk id="47" creationId="{87E5DD31-F748-4771-9DC0-1FAFD8276FF0}"/>
          </ac:picMkLst>
        </pc:picChg>
        <pc:picChg chg="mod">
          <ac:chgData name="Dan Moore" userId="432a1231-f1bc-48da-b3ef-5b1092c905eb" providerId="ADAL" clId="{CBB518F1-6B10-4061-BD79-9045FC6529D7}" dt="2022-06-29T17:55:48.495" v="691" actId="1076"/>
          <ac:picMkLst>
            <pc:docMk/>
            <pc:sldMk cId="2205024091" sldId="11667"/>
            <ac:picMk id="4102" creationId="{F9B64642-C8D8-4BE7-9F57-556ABE53E8A9}"/>
          </ac:picMkLst>
        </pc:picChg>
        <pc:cxnChg chg="mod">
          <ac:chgData name="Dan Moore" userId="432a1231-f1bc-48da-b3ef-5b1092c905eb" providerId="ADAL" clId="{CBB518F1-6B10-4061-BD79-9045FC6529D7}" dt="2022-06-29T17:56:01.432" v="693" actId="208"/>
          <ac:cxnSpMkLst>
            <pc:docMk/>
            <pc:sldMk cId="2205024091" sldId="11667"/>
            <ac:cxnSpMk id="21" creationId="{73D4366F-08DB-49BC-B993-2FEB60DAAD11}"/>
          </ac:cxnSpMkLst>
        </pc:cxnChg>
        <pc:cxnChg chg="mod">
          <ac:chgData name="Dan Moore" userId="432a1231-f1bc-48da-b3ef-5b1092c905eb" providerId="ADAL" clId="{CBB518F1-6B10-4061-BD79-9045FC6529D7}" dt="2022-06-29T17:55:56.176" v="692" actId="208"/>
          <ac:cxnSpMkLst>
            <pc:docMk/>
            <pc:sldMk cId="2205024091" sldId="11667"/>
            <ac:cxnSpMk id="52" creationId="{3162A5FA-7ADC-4F38-B358-D8E9E4BED325}"/>
          </ac:cxnSpMkLst>
        </pc:cxnChg>
        <pc:cxnChg chg="del mod">
          <ac:chgData name="Dan Moore" userId="432a1231-f1bc-48da-b3ef-5b1092c905eb" providerId="ADAL" clId="{CBB518F1-6B10-4061-BD79-9045FC6529D7}" dt="2022-06-29T17:55:26.744" v="683" actId="478"/>
          <ac:cxnSpMkLst>
            <pc:docMk/>
            <pc:sldMk cId="2205024091" sldId="11667"/>
            <ac:cxnSpMk id="53" creationId="{4AD52443-7AC7-490C-8A44-CB3A676FF0D6}"/>
          </ac:cxnSpMkLst>
        </pc:cxnChg>
      </pc:sldChg>
      <pc:sldChg chg="addSp delSp modSp mod">
        <pc:chgData name="Dan Moore" userId="432a1231-f1bc-48da-b3ef-5b1092c905eb" providerId="ADAL" clId="{CBB518F1-6B10-4061-BD79-9045FC6529D7}" dt="2022-06-29T18:22:22.183" v="983" actId="1076"/>
        <pc:sldMkLst>
          <pc:docMk/>
          <pc:sldMk cId="267651035" sldId="11672"/>
        </pc:sldMkLst>
        <pc:spChg chg="add del">
          <ac:chgData name="Dan Moore" userId="432a1231-f1bc-48da-b3ef-5b1092c905eb" providerId="ADAL" clId="{CBB518F1-6B10-4061-BD79-9045FC6529D7}" dt="2022-06-29T18:21:43.124" v="974" actId="478"/>
          <ac:spMkLst>
            <pc:docMk/>
            <pc:sldMk cId="267651035" sldId="11672"/>
            <ac:spMk id="3" creationId="{A3B5F345-6454-41E2-9269-006C63880F5D}"/>
          </ac:spMkLst>
        </pc:spChg>
        <pc:spChg chg="mod">
          <ac:chgData name="Dan Moore" userId="432a1231-f1bc-48da-b3ef-5b1092c905eb" providerId="ADAL" clId="{CBB518F1-6B10-4061-BD79-9045FC6529D7}" dt="2022-06-29T18:21:57.998" v="980" actId="404"/>
          <ac:spMkLst>
            <pc:docMk/>
            <pc:sldMk cId="267651035" sldId="11672"/>
            <ac:spMk id="11" creationId="{3E094EAE-ABCC-49D2-A6D0-21DC19273D0F}"/>
          </ac:spMkLst>
        </pc:spChg>
        <pc:spChg chg="mod">
          <ac:chgData name="Dan Moore" userId="432a1231-f1bc-48da-b3ef-5b1092c905eb" providerId="ADAL" clId="{CBB518F1-6B10-4061-BD79-9045FC6529D7}" dt="2022-06-29T18:21:57.998" v="980" actId="404"/>
          <ac:spMkLst>
            <pc:docMk/>
            <pc:sldMk cId="267651035" sldId="11672"/>
            <ac:spMk id="12" creationId="{FC2A91E1-3534-4158-9330-10FFDAAD41F5}"/>
          </ac:spMkLst>
        </pc:spChg>
        <pc:spChg chg="mod topLvl">
          <ac:chgData name="Dan Moore" userId="432a1231-f1bc-48da-b3ef-5b1092c905eb" providerId="ADAL" clId="{CBB518F1-6B10-4061-BD79-9045FC6529D7}" dt="2022-06-29T18:21:57.998" v="980" actId="404"/>
          <ac:spMkLst>
            <pc:docMk/>
            <pc:sldMk cId="267651035" sldId="11672"/>
            <ac:spMk id="15" creationId="{2B0E09C2-44D0-47AF-8E31-9A346E2EF39B}"/>
          </ac:spMkLst>
        </pc:spChg>
        <pc:spChg chg="mod">
          <ac:chgData name="Dan Moore" userId="432a1231-f1bc-48da-b3ef-5b1092c905eb" providerId="ADAL" clId="{CBB518F1-6B10-4061-BD79-9045FC6529D7}" dt="2022-06-29T18:21:57.998" v="980" actId="404"/>
          <ac:spMkLst>
            <pc:docMk/>
            <pc:sldMk cId="267651035" sldId="11672"/>
            <ac:spMk id="16" creationId="{7A945C74-7EB7-4119-952F-E31F72E5AB9A}"/>
          </ac:spMkLst>
        </pc:spChg>
        <pc:spChg chg="mod">
          <ac:chgData name="Dan Moore" userId="432a1231-f1bc-48da-b3ef-5b1092c905eb" providerId="ADAL" clId="{CBB518F1-6B10-4061-BD79-9045FC6529D7}" dt="2022-06-29T18:21:57.998" v="980" actId="404"/>
          <ac:spMkLst>
            <pc:docMk/>
            <pc:sldMk cId="267651035" sldId="11672"/>
            <ac:spMk id="17" creationId="{83803F2F-00B8-46C6-AFD0-0D416AC11676}"/>
          </ac:spMkLst>
        </pc:spChg>
        <pc:spChg chg="mod">
          <ac:chgData name="Dan Moore" userId="432a1231-f1bc-48da-b3ef-5b1092c905eb" providerId="ADAL" clId="{CBB518F1-6B10-4061-BD79-9045FC6529D7}" dt="2022-06-29T18:21:57.998" v="980" actId="404"/>
          <ac:spMkLst>
            <pc:docMk/>
            <pc:sldMk cId="267651035" sldId="11672"/>
            <ac:spMk id="18" creationId="{8FD7F656-45E3-44DB-9927-7CC7D913C7CB}"/>
          </ac:spMkLst>
        </pc:spChg>
        <pc:spChg chg="mod">
          <ac:chgData name="Dan Moore" userId="432a1231-f1bc-48da-b3ef-5b1092c905eb" providerId="ADAL" clId="{CBB518F1-6B10-4061-BD79-9045FC6529D7}" dt="2022-06-29T18:21:57.998" v="980" actId="404"/>
          <ac:spMkLst>
            <pc:docMk/>
            <pc:sldMk cId="267651035" sldId="11672"/>
            <ac:spMk id="22" creationId="{0F787360-51DA-4B61-A28E-CDAF60C4ED88}"/>
          </ac:spMkLst>
        </pc:spChg>
        <pc:spChg chg="mod">
          <ac:chgData name="Dan Moore" userId="432a1231-f1bc-48da-b3ef-5b1092c905eb" providerId="ADAL" clId="{CBB518F1-6B10-4061-BD79-9045FC6529D7}" dt="2022-06-29T18:21:57.998" v="980" actId="404"/>
          <ac:spMkLst>
            <pc:docMk/>
            <pc:sldMk cId="267651035" sldId="11672"/>
            <ac:spMk id="23" creationId="{2B5651A2-2557-47AD-9837-09817589427A}"/>
          </ac:spMkLst>
        </pc:spChg>
        <pc:spChg chg="mod">
          <ac:chgData name="Dan Moore" userId="432a1231-f1bc-48da-b3ef-5b1092c905eb" providerId="ADAL" clId="{CBB518F1-6B10-4061-BD79-9045FC6529D7}" dt="2022-06-29T18:21:57.998" v="980" actId="404"/>
          <ac:spMkLst>
            <pc:docMk/>
            <pc:sldMk cId="267651035" sldId="11672"/>
            <ac:spMk id="24" creationId="{ABAED325-6985-43C7-B674-802D1E0F1399}"/>
          </ac:spMkLst>
        </pc:spChg>
        <pc:spChg chg="mod">
          <ac:chgData name="Dan Moore" userId="432a1231-f1bc-48da-b3ef-5b1092c905eb" providerId="ADAL" clId="{CBB518F1-6B10-4061-BD79-9045FC6529D7}" dt="2022-06-29T18:21:57.998" v="980" actId="404"/>
          <ac:spMkLst>
            <pc:docMk/>
            <pc:sldMk cId="267651035" sldId="11672"/>
            <ac:spMk id="25" creationId="{C1466742-E534-4E52-BD00-B9D8E7AADFC9}"/>
          </ac:spMkLst>
        </pc:spChg>
        <pc:spChg chg="mod">
          <ac:chgData name="Dan Moore" userId="432a1231-f1bc-48da-b3ef-5b1092c905eb" providerId="ADAL" clId="{CBB518F1-6B10-4061-BD79-9045FC6529D7}" dt="2022-06-29T18:21:57.998" v="980" actId="404"/>
          <ac:spMkLst>
            <pc:docMk/>
            <pc:sldMk cId="267651035" sldId="11672"/>
            <ac:spMk id="26" creationId="{4E486E79-D956-4267-89BC-0879DCC4FFC6}"/>
          </ac:spMkLst>
        </pc:spChg>
        <pc:spChg chg="mod">
          <ac:chgData name="Dan Moore" userId="432a1231-f1bc-48da-b3ef-5b1092c905eb" providerId="ADAL" clId="{CBB518F1-6B10-4061-BD79-9045FC6529D7}" dt="2022-06-29T18:21:57.998" v="980" actId="404"/>
          <ac:spMkLst>
            <pc:docMk/>
            <pc:sldMk cId="267651035" sldId="11672"/>
            <ac:spMk id="28" creationId="{DBA86B9B-3562-4ECD-898D-0B7A6E0D9B45}"/>
          </ac:spMkLst>
        </pc:spChg>
        <pc:spChg chg="mod">
          <ac:chgData name="Dan Moore" userId="432a1231-f1bc-48da-b3ef-5b1092c905eb" providerId="ADAL" clId="{CBB518F1-6B10-4061-BD79-9045FC6529D7}" dt="2022-06-29T18:21:57.998" v="980" actId="404"/>
          <ac:spMkLst>
            <pc:docMk/>
            <pc:sldMk cId="267651035" sldId="11672"/>
            <ac:spMk id="29" creationId="{46244F24-3912-46D2-9E04-2E23AE07FA6B}"/>
          </ac:spMkLst>
        </pc:spChg>
        <pc:spChg chg="mod">
          <ac:chgData name="Dan Moore" userId="432a1231-f1bc-48da-b3ef-5b1092c905eb" providerId="ADAL" clId="{CBB518F1-6B10-4061-BD79-9045FC6529D7}" dt="2022-06-29T18:21:57.998" v="980" actId="404"/>
          <ac:spMkLst>
            <pc:docMk/>
            <pc:sldMk cId="267651035" sldId="11672"/>
            <ac:spMk id="30" creationId="{A5D3C786-6668-42AC-B8A5-363F7A23751A}"/>
          </ac:spMkLst>
        </pc:spChg>
        <pc:spChg chg="mod">
          <ac:chgData name="Dan Moore" userId="432a1231-f1bc-48da-b3ef-5b1092c905eb" providerId="ADAL" clId="{CBB518F1-6B10-4061-BD79-9045FC6529D7}" dt="2022-06-29T18:21:57.998" v="980" actId="404"/>
          <ac:spMkLst>
            <pc:docMk/>
            <pc:sldMk cId="267651035" sldId="11672"/>
            <ac:spMk id="31" creationId="{1FAD0A15-B7D0-481C-8801-90B94D8DF23E}"/>
          </ac:spMkLst>
        </pc:spChg>
        <pc:spChg chg="mod">
          <ac:chgData name="Dan Moore" userId="432a1231-f1bc-48da-b3ef-5b1092c905eb" providerId="ADAL" clId="{CBB518F1-6B10-4061-BD79-9045FC6529D7}" dt="2022-06-29T18:21:57.998" v="980" actId="404"/>
          <ac:spMkLst>
            <pc:docMk/>
            <pc:sldMk cId="267651035" sldId="11672"/>
            <ac:spMk id="32" creationId="{B0F793AE-B45E-4922-BAF2-4D5BC182082F}"/>
          </ac:spMkLst>
        </pc:spChg>
        <pc:spChg chg="mod">
          <ac:chgData name="Dan Moore" userId="432a1231-f1bc-48da-b3ef-5b1092c905eb" providerId="ADAL" clId="{CBB518F1-6B10-4061-BD79-9045FC6529D7}" dt="2022-06-29T18:21:57.998" v="980" actId="404"/>
          <ac:spMkLst>
            <pc:docMk/>
            <pc:sldMk cId="267651035" sldId="11672"/>
            <ac:spMk id="33" creationId="{997CAF2D-C6A4-46F7-8548-522E83D3BD46}"/>
          </ac:spMkLst>
        </pc:spChg>
        <pc:spChg chg="mod">
          <ac:chgData name="Dan Moore" userId="432a1231-f1bc-48da-b3ef-5b1092c905eb" providerId="ADAL" clId="{CBB518F1-6B10-4061-BD79-9045FC6529D7}" dt="2022-06-29T18:21:57.998" v="980" actId="404"/>
          <ac:spMkLst>
            <pc:docMk/>
            <pc:sldMk cId="267651035" sldId="11672"/>
            <ac:spMk id="34" creationId="{42D6DCBC-A54E-4870-9B9C-82DF99767616}"/>
          </ac:spMkLst>
        </pc:spChg>
        <pc:spChg chg="mod">
          <ac:chgData name="Dan Moore" userId="432a1231-f1bc-48da-b3ef-5b1092c905eb" providerId="ADAL" clId="{CBB518F1-6B10-4061-BD79-9045FC6529D7}" dt="2022-06-29T18:21:57.998" v="980" actId="404"/>
          <ac:spMkLst>
            <pc:docMk/>
            <pc:sldMk cId="267651035" sldId="11672"/>
            <ac:spMk id="37" creationId="{A3A35DC4-FA69-4E16-90E4-B428FD6BA0A5}"/>
          </ac:spMkLst>
        </pc:spChg>
        <pc:spChg chg="mod">
          <ac:chgData name="Dan Moore" userId="432a1231-f1bc-48da-b3ef-5b1092c905eb" providerId="ADAL" clId="{CBB518F1-6B10-4061-BD79-9045FC6529D7}" dt="2022-06-29T18:21:57.998" v="980" actId="404"/>
          <ac:spMkLst>
            <pc:docMk/>
            <pc:sldMk cId="267651035" sldId="11672"/>
            <ac:spMk id="38" creationId="{96642271-92D4-4082-A3AC-320FF2C0AEAD}"/>
          </ac:spMkLst>
        </pc:spChg>
        <pc:spChg chg="mod">
          <ac:chgData name="Dan Moore" userId="432a1231-f1bc-48da-b3ef-5b1092c905eb" providerId="ADAL" clId="{CBB518F1-6B10-4061-BD79-9045FC6529D7}" dt="2022-06-29T18:21:57.998" v="980" actId="404"/>
          <ac:spMkLst>
            <pc:docMk/>
            <pc:sldMk cId="267651035" sldId="11672"/>
            <ac:spMk id="39" creationId="{C94F9323-C2AB-4CA1-A649-FB4F90E55B55}"/>
          </ac:spMkLst>
        </pc:spChg>
        <pc:spChg chg="mod">
          <ac:chgData name="Dan Moore" userId="432a1231-f1bc-48da-b3ef-5b1092c905eb" providerId="ADAL" clId="{CBB518F1-6B10-4061-BD79-9045FC6529D7}" dt="2022-06-29T18:21:57.998" v="980" actId="404"/>
          <ac:spMkLst>
            <pc:docMk/>
            <pc:sldMk cId="267651035" sldId="11672"/>
            <ac:spMk id="40" creationId="{15EE9E79-C0D8-41BA-A69A-1E56334D04FF}"/>
          </ac:spMkLst>
        </pc:spChg>
        <pc:spChg chg="mod">
          <ac:chgData name="Dan Moore" userId="432a1231-f1bc-48da-b3ef-5b1092c905eb" providerId="ADAL" clId="{CBB518F1-6B10-4061-BD79-9045FC6529D7}" dt="2022-06-29T18:21:57.998" v="980" actId="404"/>
          <ac:spMkLst>
            <pc:docMk/>
            <pc:sldMk cId="267651035" sldId="11672"/>
            <ac:spMk id="41" creationId="{7206DE75-8B2A-4A30-A30B-0EBFFC1ADF33}"/>
          </ac:spMkLst>
        </pc:spChg>
        <pc:spChg chg="mod">
          <ac:chgData name="Dan Moore" userId="432a1231-f1bc-48da-b3ef-5b1092c905eb" providerId="ADAL" clId="{CBB518F1-6B10-4061-BD79-9045FC6529D7}" dt="2022-06-29T18:21:57.998" v="980" actId="404"/>
          <ac:spMkLst>
            <pc:docMk/>
            <pc:sldMk cId="267651035" sldId="11672"/>
            <ac:spMk id="42" creationId="{6D76348E-8369-47C7-A5E2-73F67B5389CE}"/>
          </ac:spMkLst>
        </pc:spChg>
        <pc:spChg chg="mod">
          <ac:chgData name="Dan Moore" userId="432a1231-f1bc-48da-b3ef-5b1092c905eb" providerId="ADAL" clId="{CBB518F1-6B10-4061-BD79-9045FC6529D7}" dt="2022-06-29T18:21:57.998" v="980" actId="404"/>
          <ac:spMkLst>
            <pc:docMk/>
            <pc:sldMk cId="267651035" sldId="11672"/>
            <ac:spMk id="43" creationId="{7FAEF977-F710-4A04-8EDB-027A16E093D0}"/>
          </ac:spMkLst>
        </pc:spChg>
        <pc:spChg chg="mod">
          <ac:chgData name="Dan Moore" userId="432a1231-f1bc-48da-b3ef-5b1092c905eb" providerId="ADAL" clId="{CBB518F1-6B10-4061-BD79-9045FC6529D7}" dt="2022-06-29T18:21:57.998" v="980" actId="404"/>
          <ac:spMkLst>
            <pc:docMk/>
            <pc:sldMk cId="267651035" sldId="11672"/>
            <ac:spMk id="44" creationId="{F5C50047-CB2C-40BF-B932-58FFB30D3DE5}"/>
          </ac:spMkLst>
        </pc:spChg>
        <pc:spChg chg="mod">
          <ac:chgData name="Dan Moore" userId="432a1231-f1bc-48da-b3ef-5b1092c905eb" providerId="ADAL" clId="{CBB518F1-6B10-4061-BD79-9045FC6529D7}" dt="2022-06-29T18:21:57.998" v="980" actId="404"/>
          <ac:spMkLst>
            <pc:docMk/>
            <pc:sldMk cId="267651035" sldId="11672"/>
            <ac:spMk id="45" creationId="{DC019FA8-33DC-42B6-80B1-C432997375FC}"/>
          </ac:spMkLst>
        </pc:spChg>
        <pc:spChg chg="mod">
          <ac:chgData name="Dan Moore" userId="432a1231-f1bc-48da-b3ef-5b1092c905eb" providerId="ADAL" clId="{CBB518F1-6B10-4061-BD79-9045FC6529D7}" dt="2022-06-29T18:21:57.998" v="980" actId="404"/>
          <ac:spMkLst>
            <pc:docMk/>
            <pc:sldMk cId="267651035" sldId="11672"/>
            <ac:spMk id="46" creationId="{2DA6BAAD-22F8-4007-9AB6-543574A3D7E1}"/>
          </ac:spMkLst>
        </pc:spChg>
        <pc:spChg chg="mod">
          <ac:chgData name="Dan Moore" userId="432a1231-f1bc-48da-b3ef-5b1092c905eb" providerId="ADAL" clId="{CBB518F1-6B10-4061-BD79-9045FC6529D7}" dt="2022-06-29T18:21:57.998" v="980" actId="404"/>
          <ac:spMkLst>
            <pc:docMk/>
            <pc:sldMk cId="267651035" sldId="11672"/>
            <ac:spMk id="47" creationId="{DE7535BF-E580-4C7E-8AAC-619247970576}"/>
          </ac:spMkLst>
        </pc:spChg>
        <pc:spChg chg="mod">
          <ac:chgData name="Dan Moore" userId="432a1231-f1bc-48da-b3ef-5b1092c905eb" providerId="ADAL" clId="{CBB518F1-6B10-4061-BD79-9045FC6529D7}" dt="2022-06-29T18:21:57.998" v="980" actId="404"/>
          <ac:spMkLst>
            <pc:docMk/>
            <pc:sldMk cId="267651035" sldId="11672"/>
            <ac:spMk id="48" creationId="{C80F4642-51B2-428B-93B6-47795EE8D834}"/>
          </ac:spMkLst>
        </pc:spChg>
        <pc:spChg chg="mod">
          <ac:chgData name="Dan Moore" userId="432a1231-f1bc-48da-b3ef-5b1092c905eb" providerId="ADAL" clId="{CBB518F1-6B10-4061-BD79-9045FC6529D7}" dt="2022-06-29T18:22:22.183" v="983" actId="1076"/>
          <ac:spMkLst>
            <pc:docMk/>
            <pc:sldMk cId="267651035" sldId="11672"/>
            <ac:spMk id="73" creationId="{DEC3C618-BF8B-431D-A89E-B9BC84BCEA11}"/>
          </ac:spMkLst>
        </pc:spChg>
        <pc:spChg chg="mod">
          <ac:chgData name="Dan Moore" userId="432a1231-f1bc-48da-b3ef-5b1092c905eb" providerId="ADAL" clId="{CBB518F1-6B10-4061-BD79-9045FC6529D7}" dt="2022-06-29T18:22:22.183" v="983" actId="1076"/>
          <ac:spMkLst>
            <pc:docMk/>
            <pc:sldMk cId="267651035" sldId="11672"/>
            <ac:spMk id="74" creationId="{41A13939-28EC-4ADE-B797-4B394B807998}"/>
          </ac:spMkLst>
        </pc:spChg>
        <pc:spChg chg="mod">
          <ac:chgData name="Dan Moore" userId="432a1231-f1bc-48da-b3ef-5b1092c905eb" providerId="ADAL" clId="{CBB518F1-6B10-4061-BD79-9045FC6529D7}" dt="2022-06-29T18:22:22.183" v="983" actId="1076"/>
          <ac:spMkLst>
            <pc:docMk/>
            <pc:sldMk cId="267651035" sldId="11672"/>
            <ac:spMk id="75" creationId="{0E5DBA93-8738-41E2-8A82-C2BC81B6F2C0}"/>
          </ac:spMkLst>
        </pc:spChg>
        <pc:spChg chg="mod">
          <ac:chgData name="Dan Moore" userId="432a1231-f1bc-48da-b3ef-5b1092c905eb" providerId="ADAL" clId="{CBB518F1-6B10-4061-BD79-9045FC6529D7}" dt="2022-06-29T18:22:22.183" v="983" actId="1076"/>
          <ac:spMkLst>
            <pc:docMk/>
            <pc:sldMk cId="267651035" sldId="11672"/>
            <ac:spMk id="76" creationId="{F6A3B9E8-0932-458D-A159-677A0D843684}"/>
          </ac:spMkLst>
        </pc:spChg>
        <pc:spChg chg="mod">
          <ac:chgData name="Dan Moore" userId="432a1231-f1bc-48da-b3ef-5b1092c905eb" providerId="ADAL" clId="{CBB518F1-6B10-4061-BD79-9045FC6529D7}" dt="2022-06-29T18:22:22.183" v="983" actId="1076"/>
          <ac:spMkLst>
            <pc:docMk/>
            <pc:sldMk cId="267651035" sldId="11672"/>
            <ac:spMk id="77" creationId="{9AE8E73B-7A62-49BF-B87A-58A3FF0327A5}"/>
          </ac:spMkLst>
        </pc:spChg>
        <pc:spChg chg="mod">
          <ac:chgData name="Dan Moore" userId="432a1231-f1bc-48da-b3ef-5b1092c905eb" providerId="ADAL" clId="{CBB518F1-6B10-4061-BD79-9045FC6529D7}" dt="2022-06-29T18:22:22.183" v="983" actId="1076"/>
          <ac:spMkLst>
            <pc:docMk/>
            <pc:sldMk cId="267651035" sldId="11672"/>
            <ac:spMk id="78" creationId="{BDAD494D-F5F7-4B08-BC0A-F2E79D378CCC}"/>
          </ac:spMkLst>
        </pc:spChg>
        <pc:spChg chg="mod">
          <ac:chgData name="Dan Moore" userId="432a1231-f1bc-48da-b3ef-5b1092c905eb" providerId="ADAL" clId="{CBB518F1-6B10-4061-BD79-9045FC6529D7}" dt="2022-06-29T18:22:22.183" v="983" actId="1076"/>
          <ac:spMkLst>
            <pc:docMk/>
            <pc:sldMk cId="267651035" sldId="11672"/>
            <ac:spMk id="79" creationId="{305B0F19-E7FF-4DE2-8562-7132434408EA}"/>
          </ac:spMkLst>
        </pc:spChg>
        <pc:spChg chg="mod">
          <ac:chgData name="Dan Moore" userId="432a1231-f1bc-48da-b3ef-5b1092c905eb" providerId="ADAL" clId="{CBB518F1-6B10-4061-BD79-9045FC6529D7}" dt="2022-06-29T18:22:22.183" v="983" actId="1076"/>
          <ac:spMkLst>
            <pc:docMk/>
            <pc:sldMk cId="267651035" sldId="11672"/>
            <ac:spMk id="80" creationId="{BDAEF9DF-A664-4A6B-B0B4-428DB5676E42}"/>
          </ac:spMkLst>
        </pc:spChg>
        <pc:spChg chg="mod">
          <ac:chgData name="Dan Moore" userId="432a1231-f1bc-48da-b3ef-5b1092c905eb" providerId="ADAL" clId="{CBB518F1-6B10-4061-BD79-9045FC6529D7}" dt="2022-06-29T18:22:22.183" v="983" actId="1076"/>
          <ac:spMkLst>
            <pc:docMk/>
            <pc:sldMk cId="267651035" sldId="11672"/>
            <ac:spMk id="81" creationId="{51D58FBC-8B32-43FC-B59F-FBD6B33B9170}"/>
          </ac:spMkLst>
        </pc:spChg>
        <pc:spChg chg="mod">
          <ac:chgData name="Dan Moore" userId="432a1231-f1bc-48da-b3ef-5b1092c905eb" providerId="ADAL" clId="{CBB518F1-6B10-4061-BD79-9045FC6529D7}" dt="2022-06-29T18:22:22.183" v="983" actId="1076"/>
          <ac:spMkLst>
            <pc:docMk/>
            <pc:sldMk cId="267651035" sldId="11672"/>
            <ac:spMk id="82" creationId="{9F9E7332-196B-4433-B182-FDB37037CCE9}"/>
          </ac:spMkLst>
        </pc:spChg>
        <pc:spChg chg="mod">
          <ac:chgData name="Dan Moore" userId="432a1231-f1bc-48da-b3ef-5b1092c905eb" providerId="ADAL" clId="{CBB518F1-6B10-4061-BD79-9045FC6529D7}" dt="2022-06-29T18:22:22.183" v="983" actId="1076"/>
          <ac:spMkLst>
            <pc:docMk/>
            <pc:sldMk cId="267651035" sldId="11672"/>
            <ac:spMk id="83" creationId="{9F052ABE-A418-40D3-886A-6A8EF7BDAC7A}"/>
          </ac:spMkLst>
        </pc:spChg>
        <pc:spChg chg="mod">
          <ac:chgData name="Dan Moore" userId="432a1231-f1bc-48da-b3ef-5b1092c905eb" providerId="ADAL" clId="{CBB518F1-6B10-4061-BD79-9045FC6529D7}" dt="2022-06-29T18:22:22.183" v="983" actId="1076"/>
          <ac:spMkLst>
            <pc:docMk/>
            <pc:sldMk cId="267651035" sldId="11672"/>
            <ac:spMk id="84" creationId="{864319EB-555B-4CAE-B617-B49E6577C341}"/>
          </ac:spMkLst>
        </pc:spChg>
        <pc:spChg chg="mod">
          <ac:chgData name="Dan Moore" userId="432a1231-f1bc-48da-b3ef-5b1092c905eb" providerId="ADAL" clId="{CBB518F1-6B10-4061-BD79-9045FC6529D7}" dt="2022-06-29T18:22:22.183" v="983" actId="1076"/>
          <ac:spMkLst>
            <pc:docMk/>
            <pc:sldMk cId="267651035" sldId="11672"/>
            <ac:spMk id="85" creationId="{2B7C6C55-9010-41E3-AD28-753D1DF55814}"/>
          </ac:spMkLst>
        </pc:spChg>
        <pc:spChg chg="mod">
          <ac:chgData name="Dan Moore" userId="432a1231-f1bc-48da-b3ef-5b1092c905eb" providerId="ADAL" clId="{CBB518F1-6B10-4061-BD79-9045FC6529D7}" dt="2022-06-29T18:22:22.183" v="983" actId="1076"/>
          <ac:spMkLst>
            <pc:docMk/>
            <pc:sldMk cId="267651035" sldId="11672"/>
            <ac:spMk id="86" creationId="{ADA9C9C2-6053-409C-9A6F-2DFCBB871BD1}"/>
          </ac:spMkLst>
        </pc:spChg>
        <pc:spChg chg="mod">
          <ac:chgData name="Dan Moore" userId="432a1231-f1bc-48da-b3ef-5b1092c905eb" providerId="ADAL" clId="{CBB518F1-6B10-4061-BD79-9045FC6529D7}" dt="2022-06-29T18:22:22.183" v="983" actId="1076"/>
          <ac:spMkLst>
            <pc:docMk/>
            <pc:sldMk cId="267651035" sldId="11672"/>
            <ac:spMk id="87" creationId="{C40DD90C-A7EE-4D0B-8F4C-1B42664DCCF2}"/>
          </ac:spMkLst>
        </pc:spChg>
        <pc:spChg chg="mod">
          <ac:chgData name="Dan Moore" userId="432a1231-f1bc-48da-b3ef-5b1092c905eb" providerId="ADAL" clId="{CBB518F1-6B10-4061-BD79-9045FC6529D7}" dt="2022-06-29T18:22:22.183" v="983" actId="1076"/>
          <ac:spMkLst>
            <pc:docMk/>
            <pc:sldMk cId="267651035" sldId="11672"/>
            <ac:spMk id="88" creationId="{093D9A71-8C0E-430A-94BE-F040829D4DBA}"/>
          </ac:spMkLst>
        </pc:spChg>
        <pc:spChg chg="mod">
          <ac:chgData name="Dan Moore" userId="432a1231-f1bc-48da-b3ef-5b1092c905eb" providerId="ADAL" clId="{CBB518F1-6B10-4061-BD79-9045FC6529D7}" dt="2022-06-29T18:22:22.183" v="983" actId="1076"/>
          <ac:spMkLst>
            <pc:docMk/>
            <pc:sldMk cId="267651035" sldId="11672"/>
            <ac:spMk id="89" creationId="{1E7B5B41-5081-429C-BEAC-183DF2A6643A}"/>
          </ac:spMkLst>
        </pc:spChg>
        <pc:spChg chg="mod">
          <ac:chgData name="Dan Moore" userId="432a1231-f1bc-48da-b3ef-5b1092c905eb" providerId="ADAL" clId="{CBB518F1-6B10-4061-BD79-9045FC6529D7}" dt="2022-06-29T18:21:57.998" v="980" actId="404"/>
          <ac:spMkLst>
            <pc:docMk/>
            <pc:sldMk cId="267651035" sldId="11672"/>
            <ac:spMk id="96" creationId="{1C8A27AC-EC25-45FA-AE45-817CE23C5AA4}"/>
          </ac:spMkLst>
        </pc:spChg>
        <pc:spChg chg="mod">
          <ac:chgData name="Dan Moore" userId="432a1231-f1bc-48da-b3ef-5b1092c905eb" providerId="ADAL" clId="{CBB518F1-6B10-4061-BD79-9045FC6529D7}" dt="2022-06-29T18:21:57.998" v="980" actId="404"/>
          <ac:spMkLst>
            <pc:docMk/>
            <pc:sldMk cId="267651035" sldId="11672"/>
            <ac:spMk id="97" creationId="{4F6A50EF-243D-4909-87F4-98AFEB9740D6}"/>
          </ac:spMkLst>
        </pc:spChg>
        <pc:spChg chg="mod">
          <ac:chgData name="Dan Moore" userId="432a1231-f1bc-48da-b3ef-5b1092c905eb" providerId="ADAL" clId="{CBB518F1-6B10-4061-BD79-9045FC6529D7}" dt="2022-06-29T18:21:57.998" v="980" actId="404"/>
          <ac:spMkLst>
            <pc:docMk/>
            <pc:sldMk cId="267651035" sldId="11672"/>
            <ac:spMk id="98" creationId="{AE5E3D61-5D28-4135-A063-DAEB4C373179}"/>
          </ac:spMkLst>
        </pc:spChg>
        <pc:spChg chg="mod">
          <ac:chgData name="Dan Moore" userId="432a1231-f1bc-48da-b3ef-5b1092c905eb" providerId="ADAL" clId="{CBB518F1-6B10-4061-BD79-9045FC6529D7}" dt="2022-06-29T18:21:57.998" v="980" actId="404"/>
          <ac:spMkLst>
            <pc:docMk/>
            <pc:sldMk cId="267651035" sldId="11672"/>
            <ac:spMk id="99" creationId="{D9A98E00-3748-441B-BFD1-FA8BD78CABF3}"/>
          </ac:spMkLst>
        </pc:spChg>
        <pc:spChg chg="mod">
          <ac:chgData name="Dan Moore" userId="432a1231-f1bc-48da-b3ef-5b1092c905eb" providerId="ADAL" clId="{CBB518F1-6B10-4061-BD79-9045FC6529D7}" dt="2022-06-29T18:21:57.998" v="980" actId="404"/>
          <ac:spMkLst>
            <pc:docMk/>
            <pc:sldMk cId="267651035" sldId="11672"/>
            <ac:spMk id="100" creationId="{0E1971CA-1DCD-413D-B7D6-FE662BA93009}"/>
          </ac:spMkLst>
        </pc:spChg>
        <pc:spChg chg="del">
          <ac:chgData name="Dan Moore" userId="432a1231-f1bc-48da-b3ef-5b1092c905eb" providerId="ADAL" clId="{CBB518F1-6B10-4061-BD79-9045FC6529D7}" dt="2022-06-29T18:21:44.754" v="976" actId="478"/>
          <ac:spMkLst>
            <pc:docMk/>
            <pc:sldMk cId="267651035" sldId="11672"/>
            <ac:spMk id="101" creationId="{6B79D1E9-5ABA-2B8E-E4D6-07F30A2F33E6}"/>
          </ac:spMkLst>
        </pc:spChg>
        <pc:spChg chg="del">
          <ac:chgData name="Dan Moore" userId="432a1231-f1bc-48da-b3ef-5b1092c905eb" providerId="ADAL" clId="{CBB518F1-6B10-4061-BD79-9045FC6529D7}" dt="2022-06-29T18:21:32.754" v="966" actId="478"/>
          <ac:spMkLst>
            <pc:docMk/>
            <pc:sldMk cId="267651035" sldId="11672"/>
            <ac:spMk id="102" creationId="{727A5E3F-41C4-13E2-1C02-68AA4B2F731E}"/>
          </ac:spMkLst>
        </pc:spChg>
        <pc:spChg chg="mod">
          <ac:chgData name="Dan Moore" userId="432a1231-f1bc-48da-b3ef-5b1092c905eb" providerId="ADAL" clId="{CBB518F1-6B10-4061-BD79-9045FC6529D7}" dt="2022-06-29T18:21:57.998" v="980" actId="404"/>
          <ac:spMkLst>
            <pc:docMk/>
            <pc:sldMk cId="267651035" sldId="11672"/>
            <ac:spMk id="103" creationId="{991A9CEB-A4DD-4E0E-AD97-BF2D6E515D24}"/>
          </ac:spMkLst>
        </pc:spChg>
        <pc:spChg chg="mod">
          <ac:chgData name="Dan Moore" userId="432a1231-f1bc-48da-b3ef-5b1092c905eb" providerId="ADAL" clId="{CBB518F1-6B10-4061-BD79-9045FC6529D7}" dt="2022-06-29T18:21:57.998" v="980" actId="404"/>
          <ac:spMkLst>
            <pc:docMk/>
            <pc:sldMk cId="267651035" sldId="11672"/>
            <ac:spMk id="104" creationId="{A039FADB-8CE7-40E8-A001-7A55E0656068}"/>
          </ac:spMkLst>
        </pc:spChg>
        <pc:spChg chg="mod">
          <ac:chgData name="Dan Moore" userId="432a1231-f1bc-48da-b3ef-5b1092c905eb" providerId="ADAL" clId="{CBB518F1-6B10-4061-BD79-9045FC6529D7}" dt="2022-06-29T18:21:57.998" v="980" actId="404"/>
          <ac:spMkLst>
            <pc:docMk/>
            <pc:sldMk cId="267651035" sldId="11672"/>
            <ac:spMk id="105" creationId="{3BFA90E5-87F1-432D-82D3-802C6CCEE43D}"/>
          </ac:spMkLst>
        </pc:spChg>
        <pc:spChg chg="mod">
          <ac:chgData name="Dan Moore" userId="432a1231-f1bc-48da-b3ef-5b1092c905eb" providerId="ADAL" clId="{CBB518F1-6B10-4061-BD79-9045FC6529D7}" dt="2022-06-29T18:21:57.998" v="980" actId="404"/>
          <ac:spMkLst>
            <pc:docMk/>
            <pc:sldMk cId="267651035" sldId="11672"/>
            <ac:spMk id="106" creationId="{9F466143-FE55-4FEA-8D10-CF844179B0A6}"/>
          </ac:spMkLst>
        </pc:spChg>
        <pc:spChg chg="mod">
          <ac:chgData name="Dan Moore" userId="432a1231-f1bc-48da-b3ef-5b1092c905eb" providerId="ADAL" clId="{CBB518F1-6B10-4061-BD79-9045FC6529D7}" dt="2022-06-29T18:21:57.998" v="980" actId="404"/>
          <ac:spMkLst>
            <pc:docMk/>
            <pc:sldMk cId="267651035" sldId="11672"/>
            <ac:spMk id="107" creationId="{D76D4933-9823-4D3E-88AA-40EA58A5853D}"/>
          </ac:spMkLst>
        </pc:spChg>
        <pc:spChg chg="mod">
          <ac:chgData name="Dan Moore" userId="432a1231-f1bc-48da-b3ef-5b1092c905eb" providerId="ADAL" clId="{CBB518F1-6B10-4061-BD79-9045FC6529D7}" dt="2022-06-29T18:21:57.998" v="980" actId="404"/>
          <ac:spMkLst>
            <pc:docMk/>
            <pc:sldMk cId="267651035" sldId="11672"/>
            <ac:spMk id="108" creationId="{96267E56-AB33-401A-9442-4881DD4DB4D4}"/>
          </ac:spMkLst>
        </pc:spChg>
        <pc:spChg chg="del">
          <ac:chgData name="Dan Moore" userId="432a1231-f1bc-48da-b3ef-5b1092c905eb" providerId="ADAL" clId="{CBB518F1-6B10-4061-BD79-9045FC6529D7}" dt="2022-06-29T18:21:33.925" v="967" actId="478"/>
          <ac:spMkLst>
            <pc:docMk/>
            <pc:sldMk cId="267651035" sldId="11672"/>
            <ac:spMk id="109" creationId="{C0B1658D-1F5C-0553-57F5-3BB382C423E4}"/>
          </ac:spMkLst>
        </pc:spChg>
        <pc:spChg chg="del mod topLvl">
          <ac:chgData name="Dan Moore" userId="432a1231-f1bc-48da-b3ef-5b1092c905eb" providerId="ADAL" clId="{CBB518F1-6B10-4061-BD79-9045FC6529D7}" dt="2022-06-29T18:21:42.716" v="973" actId="478"/>
          <ac:spMkLst>
            <pc:docMk/>
            <pc:sldMk cId="267651035" sldId="11672"/>
            <ac:spMk id="110" creationId="{125950E2-B5EA-4ACC-F659-EC8083E14FED}"/>
          </ac:spMkLst>
        </pc:spChg>
        <pc:spChg chg="mod">
          <ac:chgData name="Dan Moore" userId="432a1231-f1bc-48da-b3ef-5b1092c905eb" providerId="ADAL" clId="{CBB518F1-6B10-4061-BD79-9045FC6529D7}" dt="2022-06-29T18:21:57.998" v="980" actId="404"/>
          <ac:spMkLst>
            <pc:docMk/>
            <pc:sldMk cId="267651035" sldId="11672"/>
            <ac:spMk id="112" creationId="{98B50102-E755-4C66-BE90-53C862CC619A}"/>
          </ac:spMkLst>
        </pc:spChg>
        <pc:spChg chg="mod">
          <ac:chgData name="Dan Moore" userId="432a1231-f1bc-48da-b3ef-5b1092c905eb" providerId="ADAL" clId="{CBB518F1-6B10-4061-BD79-9045FC6529D7}" dt="2022-06-29T18:21:57.998" v="980" actId="404"/>
          <ac:spMkLst>
            <pc:docMk/>
            <pc:sldMk cId="267651035" sldId="11672"/>
            <ac:spMk id="113" creationId="{60F49E53-A204-4D59-B93F-29F0F5B03B37}"/>
          </ac:spMkLst>
        </pc:spChg>
        <pc:spChg chg="mod">
          <ac:chgData name="Dan Moore" userId="432a1231-f1bc-48da-b3ef-5b1092c905eb" providerId="ADAL" clId="{CBB518F1-6B10-4061-BD79-9045FC6529D7}" dt="2022-06-29T18:21:57.998" v="980" actId="404"/>
          <ac:spMkLst>
            <pc:docMk/>
            <pc:sldMk cId="267651035" sldId="11672"/>
            <ac:spMk id="114" creationId="{9E4D8031-18A7-4BA8-AC40-1804796B400C}"/>
          </ac:spMkLst>
        </pc:spChg>
        <pc:spChg chg="mod">
          <ac:chgData name="Dan Moore" userId="432a1231-f1bc-48da-b3ef-5b1092c905eb" providerId="ADAL" clId="{CBB518F1-6B10-4061-BD79-9045FC6529D7}" dt="2022-06-29T18:21:57.998" v="980" actId="404"/>
          <ac:spMkLst>
            <pc:docMk/>
            <pc:sldMk cId="267651035" sldId="11672"/>
            <ac:spMk id="115" creationId="{64A61E60-0842-41DE-8BEA-47A2BC8B6F30}"/>
          </ac:spMkLst>
        </pc:spChg>
        <pc:spChg chg="mod">
          <ac:chgData name="Dan Moore" userId="432a1231-f1bc-48da-b3ef-5b1092c905eb" providerId="ADAL" clId="{CBB518F1-6B10-4061-BD79-9045FC6529D7}" dt="2022-06-29T18:21:57.998" v="980" actId="404"/>
          <ac:spMkLst>
            <pc:docMk/>
            <pc:sldMk cId="267651035" sldId="11672"/>
            <ac:spMk id="116" creationId="{440BC0D5-E939-4C00-83DE-AF5B68D65ACB}"/>
          </ac:spMkLst>
        </pc:spChg>
        <pc:spChg chg="del">
          <ac:chgData name="Dan Moore" userId="432a1231-f1bc-48da-b3ef-5b1092c905eb" providerId="ADAL" clId="{CBB518F1-6B10-4061-BD79-9045FC6529D7}" dt="2022-06-29T18:21:43.836" v="975" actId="478"/>
          <ac:spMkLst>
            <pc:docMk/>
            <pc:sldMk cId="267651035" sldId="11672"/>
            <ac:spMk id="117" creationId="{7A9687DA-14FE-FFA1-452F-D4787D06C752}"/>
          </ac:spMkLst>
        </pc:spChg>
        <pc:grpChg chg="mod">
          <ac:chgData name="Dan Moore" userId="432a1231-f1bc-48da-b3ef-5b1092c905eb" providerId="ADAL" clId="{CBB518F1-6B10-4061-BD79-9045FC6529D7}" dt="2022-06-29T18:21:57.998" v="980" actId="404"/>
          <ac:grpSpMkLst>
            <pc:docMk/>
            <pc:sldMk cId="267651035" sldId="11672"/>
            <ac:grpSpMk id="10" creationId="{0346CEF8-B162-4C7C-A79E-FDFD7B852FC1}"/>
          </ac:grpSpMkLst>
        </pc:grpChg>
        <pc:grpChg chg="mod">
          <ac:chgData name="Dan Moore" userId="432a1231-f1bc-48da-b3ef-5b1092c905eb" providerId="ADAL" clId="{CBB518F1-6B10-4061-BD79-9045FC6529D7}" dt="2022-06-29T18:21:57.998" v="980" actId="404"/>
          <ac:grpSpMkLst>
            <pc:docMk/>
            <pc:sldMk cId="267651035" sldId="11672"/>
            <ac:grpSpMk id="21" creationId="{F83A878E-9B94-48ED-98A1-F11D70250F22}"/>
          </ac:grpSpMkLst>
        </pc:grpChg>
        <pc:grpChg chg="mod">
          <ac:chgData name="Dan Moore" userId="432a1231-f1bc-48da-b3ef-5b1092c905eb" providerId="ADAL" clId="{CBB518F1-6B10-4061-BD79-9045FC6529D7}" dt="2022-06-29T18:21:57.998" v="980" actId="404"/>
          <ac:grpSpMkLst>
            <pc:docMk/>
            <pc:sldMk cId="267651035" sldId="11672"/>
            <ac:grpSpMk id="27" creationId="{0010306A-66A4-413C-B80E-62614FD83D69}"/>
          </ac:grpSpMkLst>
        </pc:grpChg>
        <pc:grpChg chg="mod">
          <ac:chgData name="Dan Moore" userId="432a1231-f1bc-48da-b3ef-5b1092c905eb" providerId="ADAL" clId="{CBB518F1-6B10-4061-BD79-9045FC6529D7}" dt="2022-06-29T18:21:57.998" v="980" actId="404"/>
          <ac:grpSpMkLst>
            <pc:docMk/>
            <pc:sldMk cId="267651035" sldId="11672"/>
            <ac:grpSpMk id="52" creationId="{6BC975B5-2EE9-4B64-5D27-F55638B077CE}"/>
          </ac:grpSpMkLst>
        </pc:grpChg>
        <pc:grpChg chg="mod">
          <ac:chgData name="Dan Moore" userId="432a1231-f1bc-48da-b3ef-5b1092c905eb" providerId="ADAL" clId="{CBB518F1-6B10-4061-BD79-9045FC6529D7}" dt="2022-06-29T18:21:57.998" v="980" actId="404"/>
          <ac:grpSpMkLst>
            <pc:docMk/>
            <pc:sldMk cId="267651035" sldId="11672"/>
            <ac:grpSpMk id="53" creationId="{5931910C-4C78-D582-3F2D-5973CD92F5B7}"/>
          </ac:grpSpMkLst>
        </pc:grpChg>
        <pc:grpChg chg="add del">
          <ac:chgData name="Dan Moore" userId="432a1231-f1bc-48da-b3ef-5b1092c905eb" providerId="ADAL" clId="{CBB518F1-6B10-4061-BD79-9045FC6529D7}" dt="2022-06-29T18:21:41.344" v="972" actId="165"/>
          <ac:grpSpMkLst>
            <pc:docMk/>
            <pc:sldMk cId="267651035" sldId="11672"/>
            <ac:grpSpMk id="54" creationId="{5427A5B0-3119-E089-A2AB-439F0E1B735F}"/>
          </ac:grpSpMkLst>
        </pc:grpChg>
        <pc:grpChg chg="mod">
          <ac:chgData name="Dan Moore" userId="432a1231-f1bc-48da-b3ef-5b1092c905eb" providerId="ADAL" clId="{CBB518F1-6B10-4061-BD79-9045FC6529D7}" dt="2022-06-29T18:21:57.998" v="980" actId="404"/>
          <ac:grpSpMkLst>
            <pc:docMk/>
            <pc:sldMk cId="267651035" sldId="11672"/>
            <ac:grpSpMk id="55" creationId="{0B35ADDF-BBFB-BDD9-334E-289E078717C3}"/>
          </ac:grpSpMkLst>
        </pc:grpChg>
        <pc:grpChg chg="mod">
          <ac:chgData name="Dan Moore" userId="432a1231-f1bc-48da-b3ef-5b1092c905eb" providerId="ADAL" clId="{CBB518F1-6B10-4061-BD79-9045FC6529D7}" dt="2022-06-29T18:21:57.998" v="980" actId="404"/>
          <ac:grpSpMkLst>
            <pc:docMk/>
            <pc:sldMk cId="267651035" sldId="11672"/>
            <ac:grpSpMk id="56" creationId="{D51F0324-E278-E243-188E-83077BA9BE8A}"/>
          </ac:grpSpMkLst>
        </pc:grpChg>
        <pc:grpChg chg="mod">
          <ac:chgData name="Dan Moore" userId="432a1231-f1bc-48da-b3ef-5b1092c905eb" providerId="ADAL" clId="{CBB518F1-6B10-4061-BD79-9045FC6529D7}" dt="2022-06-29T18:21:57.998" v="980" actId="404"/>
          <ac:grpSpMkLst>
            <pc:docMk/>
            <pc:sldMk cId="267651035" sldId="11672"/>
            <ac:grpSpMk id="57" creationId="{C15C1202-7F7A-FAAF-F47F-3C45CECD9455}"/>
          </ac:grpSpMkLst>
        </pc:grpChg>
        <pc:grpChg chg="mod">
          <ac:chgData name="Dan Moore" userId="432a1231-f1bc-48da-b3ef-5b1092c905eb" providerId="ADAL" clId="{CBB518F1-6B10-4061-BD79-9045FC6529D7}" dt="2022-06-29T18:22:22.183" v="983" actId="1076"/>
          <ac:grpSpMkLst>
            <pc:docMk/>
            <pc:sldMk cId="267651035" sldId="11672"/>
            <ac:grpSpMk id="72" creationId="{91B6DF98-7C16-413C-AC9E-10454D6E6498}"/>
          </ac:grpSpMkLst>
        </pc:grpChg>
        <pc:grpChg chg="del">
          <ac:chgData name="Dan Moore" userId="432a1231-f1bc-48da-b3ef-5b1092c905eb" providerId="ADAL" clId="{CBB518F1-6B10-4061-BD79-9045FC6529D7}" dt="2022-06-29T18:22:08.641" v="982" actId="478"/>
          <ac:grpSpMkLst>
            <pc:docMk/>
            <pc:sldMk cId="267651035" sldId="11672"/>
            <ac:grpSpMk id="91" creationId="{A76A8921-36C0-4EB4-B030-6D2A505DA148}"/>
          </ac:grpSpMkLst>
        </pc:grpChg>
        <pc:grpChg chg="mod">
          <ac:chgData name="Dan Moore" userId="432a1231-f1bc-48da-b3ef-5b1092c905eb" providerId="ADAL" clId="{CBB518F1-6B10-4061-BD79-9045FC6529D7}" dt="2022-06-29T18:21:57.998" v="980" actId="404"/>
          <ac:grpSpMkLst>
            <pc:docMk/>
            <pc:sldMk cId="267651035" sldId="11672"/>
            <ac:grpSpMk id="95" creationId="{043E8E25-230A-4518-B5BB-4A3B2918800C}"/>
          </ac:grpSpMkLst>
        </pc:grpChg>
        <pc:grpChg chg="mod">
          <ac:chgData name="Dan Moore" userId="432a1231-f1bc-48da-b3ef-5b1092c905eb" providerId="ADAL" clId="{CBB518F1-6B10-4061-BD79-9045FC6529D7}" dt="2022-06-29T18:21:57.998" v="980" actId="404"/>
          <ac:grpSpMkLst>
            <pc:docMk/>
            <pc:sldMk cId="267651035" sldId="11672"/>
            <ac:grpSpMk id="111" creationId="{08749F17-F076-412B-8D3C-006088537175}"/>
          </ac:grpSpMkLst>
        </pc:grpChg>
        <pc:picChg chg="mod">
          <ac:chgData name="Dan Moore" userId="432a1231-f1bc-48da-b3ef-5b1092c905eb" providerId="ADAL" clId="{CBB518F1-6B10-4061-BD79-9045FC6529D7}" dt="2022-06-29T18:21:57.998" v="980" actId="404"/>
          <ac:picMkLst>
            <pc:docMk/>
            <pc:sldMk cId="267651035" sldId="11672"/>
            <ac:picMk id="71" creationId="{9A566F20-B42C-4511-AF0B-1A331D45A0C5}"/>
          </ac:picMkLst>
        </pc:picChg>
        <pc:picChg chg="del">
          <ac:chgData name="Dan Moore" userId="432a1231-f1bc-48da-b3ef-5b1092c905eb" providerId="ADAL" clId="{CBB518F1-6B10-4061-BD79-9045FC6529D7}" dt="2022-06-29T18:22:07.903" v="981" actId="478"/>
          <ac:picMkLst>
            <pc:docMk/>
            <pc:sldMk cId="267651035" sldId="11672"/>
            <ac:picMk id="90" creationId="{4D4C622A-B015-4C52-8B82-B6F2C0AE6709}"/>
          </ac:picMkLst>
        </pc:picChg>
      </pc:sldChg>
      <pc:sldChg chg="del">
        <pc:chgData name="Dan Moore" userId="432a1231-f1bc-48da-b3ef-5b1092c905eb" providerId="ADAL" clId="{CBB518F1-6B10-4061-BD79-9045FC6529D7}" dt="2022-06-29T17:25:39.299" v="168" actId="47"/>
        <pc:sldMkLst>
          <pc:docMk/>
          <pc:sldMk cId="3299470472" sldId="2076137342"/>
        </pc:sldMkLst>
      </pc:sldChg>
      <pc:sldChg chg="delSp modSp del mod modClrScheme chgLayout">
        <pc:chgData name="Dan Moore" userId="432a1231-f1bc-48da-b3ef-5b1092c905eb" providerId="ADAL" clId="{CBB518F1-6B10-4061-BD79-9045FC6529D7}" dt="2022-06-29T17:25:40.332" v="169" actId="47"/>
        <pc:sldMkLst>
          <pc:docMk/>
          <pc:sldMk cId="2446178923" sldId="2134804593"/>
        </pc:sldMkLst>
        <pc:spChg chg="mod ord">
          <ac:chgData name="Dan Moore" userId="432a1231-f1bc-48da-b3ef-5b1092c905eb" providerId="ADAL" clId="{CBB518F1-6B10-4061-BD79-9045FC6529D7}" dt="2022-06-29T17:19:46.644" v="84" actId="700"/>
          <ac:spMkLst>
            <pc:docMk/>
            <pc:sldMk cId="2446178923" sldId="2134804593"/>
            <ac:spMk id="2" creationId="{57727CAB-7ED5-4F44-B836-5F34557054E3}"/>
          </ac:spMkLst>
        </pc:spChg>
        <pc:spChg chg="del">
          <ac:chgData name="Dan Moore" userId="432a1231-f1bc-48da-b3ef-5b1092c905eb" providerId="ADAL" clId="{CBB518F1-6B10-4061-BD79-9045FC6529D7}" dt="2022-06-29T17:19:59.345" v="93" actId="478"/>
          <ac:spMkLst>
            <pc:docMk/>
            <pc:sldMk cId="2446178923" sldId="2134804593"/>
            <ac:spMk id="55" creationId="{64C9A2C2-6B9E-46A9-83CF-558A4D9160EE}"/>
          </ac:spMkLst>
        </pc:spChg>
        <pc:spChg chg="mod">
          <ac:chgData name="Dan Moore" userId="432a1231-f1bc-48da-b3ef-5b1092c905eb" providerId="ADAL" clId="{CBB518F1-6B10-4061-BD79-9045FC6529D7}" dt="2022-06-29T17:19:56.336" v="92" actId="404"/>
          <ac:spMkLst>
            <pc:docMk/>
            <pc:sldMk cId="2446178923" sldId="2134804593"/>
            <ac:spMk id="56" creationId="{146FA103-B4B7-4315-BE9F-97E8CB6391EA}"/>
          </ac:spMkLst>
        </pc:spChg>
        <pc:spChg chg="mod">
          <ac:chgData name="Dan Moore" userId="432a1231-f1bc-48da-b3ef-5b1092c905eb" providerId="ADAL" clId="{CBB518F1-6B10-4061-BD79-9045FC6529D7}" dt="2022-06-29T17:19:56.336" v="92" actId="404"/>
          <ac:spMkLst>
            <pc:docMk/>
            <pc:sldMk cId="2446178923" sldId="2134804593"/>
            <ac:spMk id="57" creationId="{E1D64769-3625-4C8D-B6E8-671C75B62E6E}"/>
          </ac:spMkLst>
        </pc:spChg>
        <pc:graphicFrameChg chg="mod modGraphic">
          <ac:chgData name="Dan Moore" userId="432a1231-f1bc-48da-b3ef-5b1092c905eb" providerId="ADAL" clId="{CBB518F1-6B10-4061-BD79-9045FC6529D7}" dt="2022-06-29T17:20:37.862" v="97" actId="14100"/>
          <ac:graphicFrameMkLst>
            <pc:docMk/>
            <pc:sldMk cId="2446178923" sldId="2134804593"/>
            <ac:graphicFrameMk id="106" creationId="{8C5E9EAA-F71F-468D-BB73-9EED122E4074}"/>
          </ac:graphicFrameMkLst>
        </pc:graphicFrameChg>
        <pc:graphicFrameChg chg="modGraphic">
          <ac:chgData name="Dan Moore" userId="432a1231-f1bc-48da-b3ef-5b1092c905eb" providerId="ADAL" clId="{CBB518F1-6B10-4061-BD79-9045FC6529D7}" dt="2022-06-29T17:20:25.704" v="94" actId="207"/>
          <ac:graphicFrameMkLst>
            <pc:docMk/>
            <pc:sldMk cId="2446178923" sldId="2134804593"/>
            <ac:graphicFrameMk id="163" creationId="{20F65DE7-C412-4D1C-A725-59AACF6D7971}"/>
          </ac:graphicFrameMkLst>
        </pc:graphicFrameChg>
        <pc:picChg chg="del">
          <ac:chgData name="Dan Moore" userId="432a1231-f1bc-48da-b3ef-5b1092c905eb" providerId="ADAL" clId="{CBB518F1-6B10-4061-BD79-9045FC6529D7}" dt="2022-06-29T17:19:42.681" v="83" actId="478"/>
          <ac:picMkLst>
            <pc:docMk/>
            <pc:sldMk cId="2446178923" sldId="2134804593"/>
            <ac:picMk id="82" creationId="{51FEA366-7F55-497C-A6D1-42A8B7B83A17}"/>
          </ac:picMkLst>
        </pc:picChg>
        <pc:picChg chg="del">
          <ac:chgData name="Dan Moore" userId="432a1231-f1bc-48da-b3ef-5b1092c905eb" providerId="ADAL" clId="{CBB518F1-6B10-4061-BD79-9045FC6529D7}" dt="2022-06-29T17:19:42.333" v="82" actId="478"/>
          <ac:picMkLst>
            <pc:docMk/>
            <pc:sldMk cId="2446178923" sldId="2134804593"/>
            <ac:picMk id="83" creationId="{8F676E88-C60F-42C4-9D44-3D4057950260}"/>
          </ac:picMkLst>
        </pc:picChg>
      </pc:sldChg>
      <pc:sldChg chg="addSp delSp modSp mod modClrScheme chgLayout">
        <pc:chgData name="Dan Moore" userId="432a1231-f1bc-48da-b3ef-5b1092c905eb" providerId="ADAL" clId="{CBB518F1-6B10-4061-BD79-9045FC6529D7}" dt="2022-06-29T17:25:14.703" v="162" actId="1076"/>
        <pc:sldMkLst>
          <pc:docMk/>
          <pc:sldMk cId="3149725342" sldId="2147468607"/>
        </pc:sldMkLst>
        <pc:spChg chg="mod ord">
          <ac:chgData name="Dan Moore" userId="432a1231-f1bc-48da-b3ef-5b1092c905eb" providerId="ADAL" clId="{CBB518F1-6B10-4061-BD79-9045FC6529D7}" dt="2022-06-29T17:25:04.089" v="161" actId="700"/>
          <ac:spMkLst>
            <pc:docMk/>
            <pc:sldMk cId="3149725342" sldId="2147468607"/>
            <ac:spMk id="2" creationId="{57727CAB-7ED5-4F44-B836-5F34557054E3}"/>
          </ac:spMkLst>
        </pc:spChg>
        <pc:spChg chg="add mod">
          <ac:chgData name="Dan Moore" userId="432a1231-f1bc-48da-b3ef-5b1092c905eb" providerId="ADAL" clId="{CBB518F1-6B10-4061-BD79-9045FC6529D7}" dt="2022-06-29T17:25:14.703" v="162" actId="1076"/>
          <ac:spMkLst>
            <pc:docMk/>
            <pc:sldMk cId="3149725342" sldId="2147468607"/>
            <ac:spMk id="10" creationId="{99298A79-25E0-F1D2-CFED-03E13B63CBC0}"/>
          </ac:spMkLst>
        </pc:spChg>
        <pc:spChg chg="del">
          <ac:chgData name="Dan Moore" userId="432a1231-f1bc-48da-b3ef-5b1092c905eb" providerId="ADAL" clId="{CBB518F1-6B10-4061-BD79-9045FC6529D7}" dt="2022-06-29T17:23:42.707" v="140" actId="478"/>
          <ac:spMkLst>
            <pc:docMk/>
            <pc:sldMk cId="3149725342" sldId="2147468607"/>
            <ac:spMk id="55" creationId="{64C9A2C2-6B9E-46A9-83CF-558A4D9160EE}"/>
          </ac:spMkLst>
        </pc:spChg>
        <pc:spChg chg="mod">
          <ac:chgData name="Dan Moore" userId="432a1231-f1bc-48da-b3ef-5b1092c905eb" providerId="ADAL" clId="{CBB518F1-6B10-4061-BD79-9045FC6529D7}" dt="2022-06-29T17:25:14.703" v="162" actId="1076"/>
          <ac:spMkLst>
            <pc:docMk/>
            <pc:sldMk cId="3149725342" sldId="2147468607"/>
            <ac:spMk id="56" creationId="{146FA103-B4B7-4315-BE9F-97E8CB6391EA}"/>
          </ac:spMkLst>
        </pc:spChg>
        <pc:spChg chg="del mod">
          <ac:chgData name="Dan Moore" userId="432a1231-f1bc-48da-b3ef-5b1092c905eb" providerId="ADAL" clId="{CBB518F1-6B10-4061-BD79-9045FC6529D7}" dt="2022-06-29T17:23:19.833" v="119" actId="478"/>
          <ac:spMkLst>
            <pc:docMk/>
            <pc:sldMk cId="3149725342" sldId="2147468607"/>
            <ac:spMk id="57" creationId="{E1D64769-3625-4C8D-B6E8-671C75B62E6E}"/>
          </ac:spMkLst>
        </pc:spChg>
        <pc:graphicFrameChg chg="mod modGraphic">
          <ac:chgData name="Dan Moore" userId="432a1231-f1bc-48da-b3ef-5b1092c905eb" providerId="ADAL" clId="{CBB518F1-6B10-4061-BD79-9045FC6529D7}" dt="2022-06-29T17:25:14.703" v="162" actId="1076"/>
          <ac:graphicFrameMkLst>
            <pc:docMk/>
            <pc:sldMk cId="3149725342" sldId="2147468607"/>
            <ac:graphicFrameMk id="106" creationId="{8C5E9EAA-F71F-468D-BB73-9EED122E4074}"/>
          </ac:graphicFrameMkLst>
        </pc:graphicFrameChg>
        <pc:graphicFrameChg chg="mod modGraphic">
          <ac:chgData name="Dan Moore" userId="432a1231-f1bc-48da-b3ef-5b1092c905eb" providerId="ADAL" clId="{CBB518F1-6B10-4061-BD79-9045FC6529D7}" dt="2022-06-29T17:25:14.703" v="162" actId="1076"/>
          <ac:graphicFrameMkLst>
            <pc:docMk/>
            <pc:sldMk cId="3149725342" sldId="2147468607"/>
            <ac:graphicFrameMk id="163" creationId="{20F65DE7-C412-4D1C-A725-59AACF6D7971}"/>
          </ac:graphicFrameMkLst>
        </pc:graphicFrameChg>
        <pc:picChg chg="del">
          <ac:chgData name="Dan Moore" userId="432a1231-f1bc-48da-b3ef-5b1092c905eb" providerId="ADAL" clId="{CBB518F1-6B10-4061-BD79-9045FC6529D7}" dt="2022-06-29T17:23:04.955" v="98" actId="478"/>
          <ac:picMkLst>
            <pc:docMk/>
            <pc:sldMk cId="3149725342" sldId="2147468607"/>
            <ac:picMk id="82" creationId="{51FEA366-7F55-497C-A6D1-42A8B7B83A17}"/>
          </ac:picMkLst>
        </pc:picChg>
        <pc:picChg chg="del">
          <ac:chgData name="Dan Moore" userId="432a1231-f1bc-48da-b3ef-5b1092c905eb" providerId="ADAL" clId="{CBB518F1-6B10-4061-BD79-9045FC6529D7}" dt="2022-06-29T17:23:04.955" v="98" actId="478"/>
          <ac:picMkLst>
            <pc:docMk/>
            <pc:sldMk cId="3149725342" sldId="2147468607"/>
            <ac:picMk id="83" creationId="{8F676E88-C60F-42C4-9D44-3D4057950260}"/>
          </ac:picMkLst>
        </pc:picChg>
      </pc:sldChg>
      <pc:sldChg chg="delSp del mod delAnim">
        <pc:chgData name="Dan Moore" userId="432a1231-f1bc-48da-b3ef-5b1092c905eb" providerId="ADAL" clId="{CBB518F1-6B10-4061-BD79-9045FC6529D7}" dt="2022-06-29T17:25:45.113" v="170" actId="47"/>
        <pc:sldMkLst>
          <pc:docMk/>
          <pc:sldMk cId="2480450378" sldId="2147468608"/>
        </pc:sldMkLst>
        <pc:spChg chg="del">
          <ac:chgData name="Dan Moore" userId="432a1231-f1bc-48da-b3ef-5b1092c905eb" providerId="ADAL" clId="{CBB518F1-6B10-4061-BD79-9045FC6529D7}" dt="2022-06-29T17:25:24.313" v="164" actId="21"/>
          <ac:spMkLst>
            <pc:docMk/>
            <pc:sldMk cId="2480450378" sldId="2147468608"/>
            <ac:spMk id="19" creationId="{5C0E1AD3-8FD0-4F8B-8C89-3FEB103FFB1B}"/>
          </ac:spMkLst>
        </pc:spChg>
        <pc:spChg chg="del">
          <ac:chgData name="Dan Moore" userId="432a1231-f1bc-48da-b3ef-5b1092c905eb" providerId="ADAL" clId="{CBB518F1-6B10-4061-BD79-9045FC6529D7}" dt="2022-06-29T17:25:24.313" v="164" actId="21"/>
          <ac:spMkLst>
            <pc:docMk/>
            <pc:sldMk cId="2480450378" sldId="2147468608"/>
            <ac:spMk id="25" creationId="{3C5B710C-0031-4C1C-9BCD-5315696B7DB7}"/>
          </ac:spMkLst>
        </pc:spChg>
        <pc:spChg chg="del">
          <ac:chgData name="Dan Moore" userId="432a1231-f1bc-48da-b3ef-5b1092c905eb" providerId="ADAL" clId="{CBB518F1-6B10-4061-BD79-9045FC6529D7}" dt="2022-06-29T17:25:24.313" v="164" actId="21"/>
          <ac:spMkLst>
            <pc:docMk/>
            <pc:sldMk cId="2480450378" sldId="2147468608"/>
            <ac:spMk id="31" creationId="{89B61D18-AD38-42CA-9F9B-8254306EE817}"/>
          </ac:spMkLst>
        </pc:spChg>
        <pc:spChg chg="del">
          <ac:chgData name="Dan Moore" userId="432a1231-f1bc-48da-b3ef-5b1092c905eb" providerId="ADAL" clId="{CBB518F1-6B10-4061-BD79-9045FC6529D7}" dt="2022-06-29T17:25:24.313" v="164" actId="21"/>
          <ac:spMkLst>
            <pc:docMk/>
            <pc:sldMk cId="2480450378" sldId="2147468608"/>
            <ac:spMk id="43" creationId="{B778C27D-CE59-4376-8676-54DA75A25C4B}"/>
          </ac:spMkLst>
        </pc:spChg>
        <pc:grpChg chg="del">
          <ac:chgData name="Dan Moore" userId="432a1231-f1bc-48da-b3ef-5b1092c905eb" providerId="ADAL" clId="{CBB518F1-6B10-4061-BD79-9045FC6529D7}" dt="2022-06-29T17:25:24.313" v="164" actId="21"/>
          <ac:grpSpMkLst>
            <pc:docMk/>
            <pc:sldMk cId="2480450378" sldId="2147468608"/>
            <ac:grpSpMk id="20" creationId="{5FE0C4BD-8608-41CE-B64F-B2DCE3577D14}"/>
          </ac:grpSpMkLst>
        </pc:grpChg>
        <pc:grpChg chg="del">
          <ac:chgData name="Dan Moore" userId="432a1231-f1bc-48da-b3ef-5b1092c905eb" providerId="ADAL" clId="{CBB518F1-6B10-4061-BD79-9045FC6529D7}" dt="2022-06-29T17:25:24.313" v="164" actId="21"/>
          <ac:grpSpMkLst>
            <pc:docMk/>
            <pc:sldMk cId="2480450378" sldId="2147468608"/>
            <ac:grpSpMk id="26" creationId="{CDDC785F-37C4-4B08-9C85-C6FEA1F95278}"/>
          </ac:grpSpMkLst>
        </pc:grpChg>
        <pc:grpChg chg="del">
          <ac:chgData name="Dan Moore" userId="432a1231-f1bc-48da-b3ef-5b1092c905eb" providerId="ADAL" clId="{CBB518F1-6B10-4061-BD79-9045FC6529D7}" dt="2022-06-29T17:25:24.313" v="164" actId="21"/>
          <ac:grpSpMkLst>
            <pc:docMk/>
            <pc:sldMk cId="2480450378" sldId="2147468608"/>
            <ac:grpSpMk id="32" creationId="{CEDCD621-4533-4210-9E05-09F4309589D2}"/>
          </ac:grpSpMkLst>
        </pc:grpChg>
        <pc:grpChg chg="del">
          <ac:chgData name="Dan Moore" userId="432a1231-f1bc-48da-b3ef-5b1092c905eb" providerId="ADAL" clId="{CBB518F1-6B10-4061-BD79-9045FC6529D7}" dt="2022-06-29T17:25:24.313" v="164" actId="21"/>
          <ac:grpSpMkLst>
            <pc:docMk/>
            <pc:sldMk cId="2480450378" sldId="2147468608"/>
            <ac:grpSpMk id="44" creationId="{182CBB3F-125F-4701-9948-F7F6046802BD}"/>
          </ac:grpSpMkLst>
        </pc:grpChg>
        <pc:graphicFrameChg chg="del">
          <ac:chgData name="Dan Moore" userId="432a1231-f1bc-48da-b3ef-5b1092c905eb" providerId="ADAL" clId="{CBB518F1-6B10-4061-BD79-9045FC6529D7}" dt="2022-06-29T17:25:24.313" v="164" actId="21"/>
          <ac:graphicFrameMkLst>
            <pc:docMk/>
            <pc:sldMk cId="2480450378" sldId="2147468608"/>
            <ac:graphicFrameMk id="18" creationId="{0B2A8525-810A-4C84-9CCE-CE5DF891C028}"/>
          </ac:graphicFrameMkLst>
        </pc:graphicFrameChg>
      </pc:sldChg>
      <pc:sldChg chg="modSp mod">
        <pc:chgData name="Dan Moore" userId="432a1231-f1bc-48da-b3ef-5b1092c905eb" providerId="ADAL" clId="{CBB518F1-6B10-4061-BD79-9045FC6529D7}" dt="2022-06-29T17:15:20.487" v="41" actId="207"/>
        <pc:sldMkLst>
          <pc:docMk/>
          <pc:sldMk cId="307894445" sldId="2147469593"/>
        </pc:sldMkLst>
        <pc:spChg chg="mod">
          <ac:chgData name="Dan Moore" userId="432a1231-f1bc-48da-b3ef-5b1092c905eb" providerId="ADAL" clId="{CBB518F1-6B10-4061-BD79-9045FC6529D7}" dt="2022-06-29T17:15:15.319" v="40" actId="207"/>
          <ac:spMkLst>
            <pc:docMk/>
            <pc:sldMk cId="307894445" sldId="2147469593"/>
            <ac:spMk id="18" creationId="{F7674E5F-BF5A-498F-043D-8CFD2965F5B0}"/>
          </ac:spMkLst>
        </pc:spChg>
        <pc:spChg chg="mod">
          <ac:chgData name="Dan Moore" userId="432a1231-f1bc-48da-b3ef-5b1092c905eb" providerId="ADAL" clId="{CBB518F1-6B10-4061-BD79-9045FC6529D7}" dt="2022-06-29T17:15:20.487" v="41" actId="207"/>
          <ac:spMkLst>
            <pc:docMk/>
            <pc:sldMk cId="307894445" sldId="2147469593"/>
            <ac:spMk id="21" creationId="{6C2F7BD8-EBBC-8391-E6BA-B507FABEF61C}"/>
          </ac:spMkLst>
        </pc:spChg>
        <pc:spChg chg="mod">
          <ac:chgData name="Dan Moore" userId="432a1231-f1bc-48da-b3ef-5b1092c905eb" providerId="ADAL" clId="{CBB518F1-6B10-4061-BD79-9045FC6529D7}" dt="2022-06-29T17:15:09.606" v="39" actId="207"/>
          <ac:spMkLst>
            <pc:docMk/>
            <pc:sldMk cId="307894445" sldId="2147469593"/>
            <ac:spMk id="45" creationId="{420FF0DB-99BC-D4E6-EC54-C649E54EE11A}"/>
          </ac:spMkLst>
        </pc:spChg>
        <pc:spChg chg="mod">
          <ac:chgData name="Dan Moore" userId="432a1231-f1bc-48da-b3ef-5b1092c905eb" providerId="ADAL" clId="{CBB518F1-6B10-4061-BD79-9045FC6529D7}" dt="2022-06-29T17:14:36.433" v="34" actId="207"/>
          <ac:spMkLst>
            <pc:docMk/>
            <pc:sldMk cId="307894445" sldId="2147469593"/>
            <ac:spMk id="54" creationId="{CB8D755E-020C-070C-4CE5-F287E8760ACE}"/>
          </ac:spMkLst>
        </pc:spChg>
        <pc:grpChg chg="mod">
          <ac:chgData name="Dan Moore" userId="432a1231-f1bc-48da-b3ef-5b1092c905eb" providerId="ADAL" clId="{CBB518F1-6B10-4061-BD79-9045FC6529D7}" dt="2022-06-29T17:14:36.433" v="34" actId="207"/>
          <ac:grpSpMkLst>
            <pc:docMk/>
            <pc:sldMk cId="307894445" sldId="2147469593"/>
            <ac:grpSpMk id="53" creationId="{DA6A34E3-DF70-D523-807A-D4444AACCBF7}"/>
          </ac:grpSpMkLst>
        </pc:grpChg>
        <pc:picChg chg="mod">
          <ac:chgData name="Dan Moore" userId="432a1231-f1bc-48da-b3ef-5b1092c905eb" providerId="ADAL" clId="{CBB518F1-6B10-4061-BD79-9045FC6529D7}" dt="2022-06-29T17:14:42.979" v="35" actId="207"/>
          <ac:picMkLst>
            <pc:docMk/>
            <pc:sldMk cId="307894445" sldId="2147469593"/>
            <ac:picMk id="55" creationId="{E8C87A89-7E13-35DA-E6BB-4EAEC5C94F50}"/>
          </ac:picMkLst>
        </pc:picChg>
      </pc:sldChg>
      <pc:sldChg chg="modSp mod modCm">
        <pc:chgData name="Dan Moore" userId="432a1231-f1bc-48da-b3ef-5b1092c905eb" providerId="ADAL" clId="{CBB518F1-6B10-4061-BD79-9045FC6529D7}" dt="2022-06-29T18:34:05.440" v="985"/>
        <pc:sldMkLst>
          <pc:docMk/>
          <pc:sldMk cId="4229963047" sldId="2147469617"/>
        </pc:sldMkLst>
        <pc:spChg chg="mod">
          <ac:chgData name="Dan Moore" userId="432a1231-f1bc-48da-b3ef-5b1092c905eb" providerId="ADAL" clId="{CBB518F1-6B10-4061-BD79-9045FC6529D7}" dt="2022-06-29T17:13:20.768" v="31" actId="207"/>
          <ac:spMkLst>
            <pc:docMk/>
            <pc:sldMk cId="4229963047" sldId="2147469617"/>
            <ac:spMk id="9" creationId="{C961AE50-873E-7F1C-7E39-BC03E886AFA6}"/>
          </ac:spMkLst>
        </pc:spChg>
      </pc:sldChg>
      <pc:sldChg chg="delSp modSp mod delAnim">
        <pc:chgData name="Dan Moore" userId="432a1231-f1bc-48da-b3ef-5b1092c905eb" providerId="ADAL" clId="{CBB518F1-6B10-4061-BD79-9045FC6529D7}" dt="2022-06-29T17:59:51.142" v="739" actId="1076"/>
        <pc:sldMkLst>
          <pc:docMk/>
          <pc:sldMk cId="1038962183" sldId="2147470184"/>
        </pc:sldMkLst>
        <pc:spChg chg="del">
          <ac:chgData name="Dan Moore" userId="432a1231-f1bc-48da-b3ef-5b1092c905eb" providerId="ADAL" clId="{CBB518F1-6B10-4061-BD79-9045FC6529D7}" dt="2022-06-29T17:59:37.640" v="737" actId="478"/>
          <ac:spMkLst>
            <pc:docMk/>
            <pc:sldMk cId="1038962183" sldId="2147470184"/>
            <ac:spMk id="12" creationId="{488A6809-67B7-4FD0-A255-C938E0882764}"/>
          </ac:spMkLst>
        </pc:spChg>
        <pc:spChg chg="mod">
          <ac:chgData name="Dan Moore" userId="432a1231-f1bc-48da-b3ef-5b1092c905eb" providerId="ADAL" clId="{CBB518F1-6B10-4061-BD79-9045FC6529D7}" dt="2022-06-29T17:59:51.142" v="739" actId="1076"/>
          <ac:spMkLst>
            <pc:docMk/>
            <pc:sldMk cId="1038962183" sldId="2147470184"/>
            <ac:spMk id="22" creationId="{B067B45C-1B9E-4189-A86E-8D9058D48519}"/>
          </ac:spMkLst>
        </pc:spChg>
        <pc:spChg chg="mod">
          <ac:chgData name="Dan Moore" userId="432a1231-f1bc-48da-b3ef-5b1092c905eb" providerId="ADAL" clId="{CBB518F1-6B10-4061-BD79-9045FC6529D7}" dt="2022-06-29T17:59:51.142" v="739" actId="1076"/>
          <ac:spMkLst>
            <pc:docMk/>
            <pc:sldMk cId="1038962183" sldId="2147470184"/>
            <ac:spMk id="23" creationId="{4D4BB0DC-7FF5-4641-943D-8D6BA03107BC}"/>
          </ac:spMkLst>
        </pc:spChg>
        <pc:spChg chg="mod">
          <ac:chgData name="Dan Moore" userId="432a1231-f1bc-48da-b3ef-5b1092c905eb" providerId="ADAL" clId="{CBB518F1-6B10-4061-BD79-9045FC6529D7}" dt="2022-06-29T17:59:51.142" v="739" actId="1076"/>
          <ac:spMkLst>
            <pc:docMk/>
            <pc:sldMk cId="1038962183" sldId="2147470184"/>
            <ac:spMk id="35" creationId="{0A57F3E4-090E-4B5B-87C4-6D6084DEA3A8}"/>
          </ac:spMkLst>
        </pc:spChg>
        <pc:spChg chg="mod">
          <ac:chgData name="Dan Moore" userId="432a1231-f1bc-48da-b3ef-5b1092c905eb" providerId="ADAL" clId="{CBB518F1-6B10-4061-BD79-9045FC6529D7}" dt="2022-06-29T17:59:51.142" v="739" actId="1076"/>
          <ac:spMkLst>
            <pc:docMk/>
            <pc:sldMk cId="1038962183" sldId="2147470184"/>
            <ac:spMk id="36" creationId="{492D2A3F-BDD8-4778-AF19-61BAFA5899C6}"/>
          </ac:spMkLst>
        </pc:spChg>
        <pc:spChg chg="mod">
          <ac:chgData name="Dan Moore" userId="432a1231-f1bc-48da-b3ef-5b1092c905eb" providerId="ADAL" clId="{CBB518F1-6B10-4061-BD79-9045FC6529D7}" dt="2022-06-29T17:59:51.142" v="739" actId="1076"/>
          <ac:spMkLst>
            <pc:docMk/>
            <pc:sldMk cId="1038962183" sldId="2147470184"/>
            <ac:spMk id="37" creationId="{F6DC337C-0B50-453A-B91C-A37A54A67A24}"/>
          </ac:spMkLst>
        </pc:spChg>
        <pc:spChg chg="mod">
          <ac:chgData name="Dan Moore" userId="432a1231-f1bc-48da-b3ef-5b1092c905eb" providerId="ADAL" clId="{CBB518F1-6B10-4061-BD79-9045FC6529D7}" dt="2022-06-29T17:59:51.142" v="739" actId="1076"/>
          <ac:spMkLst>
            <pc:docMk/>
            <pc:sldMk cId="1038962183" sldId="2147470184"/>
            <ac:spMk id="38" creationId="{48BC8BE9-F239-4FD4-B96B-D8AA63943F74}"/>
          </ac:spMkLst>
        </pc:spChg>
        <pc:spChg chg="mod">
          <ac:chgData name="Dan Moore" userId="432a1231-f1bc-48da-b3ef-5b1092c905eb" providerId="ADAL" clId="{CBB518F1-6B10-4061-BD79-9045FC6529D7}" dt="2022-06-29T17:59:51.142" v="739" actId="1076"/>
          <ac:spMkLst>
            <pc:docMk/>
            <pc:sldMk cId="1038962183" sldId="2147470184"/>
            <ac:spMk id="39" creationId="{F0CC75D3-C331-480D-995E-3112BDC6824F}"/>
          </ac:spMkLst>
        </pc:spChg>
        <pc:spChg chg="mod">
          <ac:chgData name="Dan Moore" userId="432a1231-f1bc-48da-b3ef-5b1092c905eb" providerId="ADAL" clId="{CBB518F1-6B10-4061-BD79-9045FC6529D7}" dt="2022-06-29T17:59:51.142" v="739" actId="1076"/>
          <ac:spMkLst>
            <pc:docMk/>
            <pc:sldMk cId="1038962183" sldId="2147470184"/>
            <ac:spMk id="40" creationId="{8EB72829-36F9-46EE-AE71-C008A2746356}"/>
          </ac:spMkLst>
        </pc:spChg>
        <pc:spChg chg="mod">
          <ac:chgData name="Dan Moore" userId="432a1231-f1bc-48da-b3ef-5b1092c905eb" providerId="ADAL" clId="{CBB518F1-6B10-4061-BD79-9045FC6529D7}" dt="2022-06-29T17:59:51.142" v="739" actId="1076"/>
          <ac:spMkLst>
            <pc:docMk/>
            <pc:sldMk cId="1038962183" sldId="2147470184"/>
            <ac:spMk id="41" creationId="{E5DF2BDB-C1B3-4570-8B04-07D61769DFC7}"/>
          </ac:spMkLst>
        </pc:spChg>
        <pc:spChg chg="mod">
          <ac:chgData name="Dan Moore" userId="432a1231-f1bc-48da-b3ef-5b1092c905eb" providerId="ADAL" clId="{CBB518F1-6B10-4061-BD79-9045FC6529D7}" dt="2022-06-29T17:59:51.142" v="739" actId="1076"/>
          <ac:spMkLst>
            <pc:docMk/>
            <pc:sldMk cId="1038962183" sldId="2147470184"/>
            <ac:spMk id="42" creationId="{778EA793-F9D8-4F25-8DC6-75E4CD3F21A9}"/>
          </ac:spMkLst>
        </pc:spChg>
        <pc:spChg chg="mod">
          <ac:chgData name="Dan Moore" userId="432a1231-f1bc-48da-b3ef-5b1092c905eb" providerId="ADAL" clId="{CBB518F1-6B10-4061-BD79-9045FC6529D7}" dt="2022-06-29T17:59:51.142" v="739" actId="1076"/>
          <ac:spMkLst>
            <pc:docMk/>
            <pc:sldMk cId="1038962183" sldId="2147470184"/>
            <ac:spMk id="43" creationId="{6342B032-EA6C-4977-A4B6-763DBDBE07C1}"/>
          </ac:spMkLst>
        </pc:spChg>
        <pc:spChg chg="mod">
          <ac:chgData name="Dan Moore" userId="432a1231-f1bc-48da-b3ef-5b1092c905eb" providerId="ADAL" clId="{CBB518F1-6B10-4061-BD79-9045FC6529D7}" dt="2022-06-29T17:59:51.142" v="739" actId="1076"/>
          <ac:spMkLst>
            <pc:docMk/>
            <pc:sldMk cId="1038962183" sldId="2147470184"/>
            <ac:spMk id="44" creationId="{3EB76548-90AC-487F-A9A4-8427F89C9A39}"/>
          </ac:spMkLst>
        </pc:spChg>
        <pc:spChg chg="mod">
          <ac:chgData name="Dan Moore" userId="432a1231-f1bc-48da-b3ef-5b1092c905eb" providerId="ADAL" clId="{CBB518F1-6B10-4061-BD79-9045FC6529D7}" dt="2022-06-29T17:59:51.142" v="739" actId="1076"/>
          <ac:spMkLst>
            <pc:docMk/>
            <pc:sldMk cId="1038962183" sldId="2147470184"/>
            <ac:spMk id="45" creationId="{9025D55B-3F42-4708-8ADB-824C79A24135}"/>
          </ac:spMkLst>
        </pc:spChg>
        <pc:spChg chg="mod">
          <ac:chgData name="Dan Moore" userId="432a1231-f1bc-48da-b3ef-5b1092c905eb" providerId="ADAL" clId="{CBB518F1-6B10-4061-BD79-9045FC6529D7}" dt="2022-06-29T17:59:51.142" v="739" actId="1076"/>
          <ac:spMkLst>
            <pc:docMk/>
            <pc:sldMk cId="1038962183" sldId="2147470184"/>
            <ac:spMk id="46" creationId="{C278688A-36E0-4CFA-A590-840B6C8AD020}"/>
          </ac:spMkLst>
        </pc:spChg>
        <pc:spChg chg="mod">
          <ac:chgData name="Dan Moore" userId="432a1231-f1bc-48da-b3ef-5b1092c905eb" providerId="ADAL" clId="{CBB518F1-6B10-4061-BD79-9045FC6529D7}" dt="2022-06-29T17:59:51.142" v="739" actId="1076"/>
          <ac:spMkLst>
            <pc:docMk/>
            <pc:sldMk cId="1038962183" sldId="2147470184"/>
            <ac:spMk id="47" creationId="{48678C07-4CC2-4110-9692-FB677D5FD11E}"/>
          </ac:spMkLst>
        </pc:spChg>
        <pc:spChg chg="mod">
          <ac:chgData name="Dan Moore" userId="432a1231-f1bc-48da-b3ef-5b1092c905eb" providerId="ADAL" clId="{CBB518F1-6B10-4061-BD79-9045FC6529D7}" dt="2022-06-29T17:59:51.142" v="739" actId="1076"/>
          <ac:spMkLst>
            <pc:docMk/>
            <pc:sldMk cId="1038962183" sldId="2147470184"/>
            <ac:spMk id="48" creationId="{A0476DDF-E6C4-4632-9E27-62F5FD8D5E9E}"/>
          </ac:spMkLst>
        </pc:spChg>
        <pc:spChg chg="mod">
          <ac:chgData name="Dan Moore" userId="432a1231-f1bc-48da-b3ef-5b1092c905eb" providerId="ADAL" clId="{CBB518F1-6B10-4061-BD79-9045FC6529D7}" dt="2022-06-29T17:59:51.142" v="739" actId="1076"/>
          <ac:spMkLst>
            <pc:docMk/>
            <pc:sldMk cId="1038962183" sldId="2147470184"/>
            <ac:spMk id="49" creationId="{D81F06D7-A9CD-4FCF-8169-E61D7BDC28AF}"/>
          </ac:spMkLst>
        </pc:spChg>
        <pc:spChg chg="mod">
          <ac:chgData name="Dan Moore" userId="432a1231-f1bc-48da-b3ef-5b1092c905eb" providerId="ADAL" clId="{CBB518F1-6B10-4061-BD79-9045FC6529D7}" dt="2022-06-29T17:59:51.142" v="739" actId="1076"/>
          <ac:spMkLst>
            <pc:docMk/>
            <pc:sldMk cId="1038962183" sldId="2147470184"/>
            <ac:spMk id="50" creationId="{3E69BDAF-4336-4CBE-8F21-A9662B74D654}"/>
          </ac:spMkLst>
        </pc:spChg>
        <pc:spChg chg="mod">
          <ac:chgData name="Dan Moore" userId="432a1231-f1bc-48da-b3ef-5b1092c905eb" providerId="ADAL" clId="{CBB518F1-6B10-4061-BD79-9045FC6529D7}" dt="2022-06-29T17:59:51.142" v="739" actId="1076"/>
          <ac:spMkLst>
            <pc:docMk/>
            <pc:sldMk cId="1038962183" sldId="2147470184"/>
            <ac:spMk id="51" creationId="{02AF2F6C-8FD7-4BF8-9B24-440BED3FA2C5}"/>
          </ac:spMkLst>
        </pc:spChg>
        <pc:spChg chg="mod">
          <ac:chgData name="Dan Moore" userId="432a1231-f1bc-48da-b3ef-5b1092c905eb" providerId="ADAL" clId="{CBB518F1-6B10-4061-BD79-9045FC6529D7}" dt="2022-06-29T17:59:51.142" v="739" actId="1076"/>
          <ac:spMkLst>
            <pc:docMk/>
            <pc:sldMk cId="1038962183" sldId="2147470184"/>
            <ac:spMk id="52" creationId="{A4CBD18F-441A-4C27-8A10-E9BD22CC1271}"/>
          </ac:spMkLst>
        </pc:spChg>
        <pc:spChg chg="mod">
          <ac:chgData name="Dan Moore" userId="432a1231-f1bc-48da-b3ef-5b1092c905eb" providerId="ADAL" clId="{CBB518F1-6B10-4061-BD79-9045FC6529D7}" dt="2022-06-29T17:59:51.142" v="739" actId="1076"/>
          <ac:spMkLst>
            <pc:docMk/>
            <pc:sldMk cId="1038962183" sldId="2147470184"/>
            <ac:spMk id="53" creationId="{888A6A2F-D95C-4895-B866-9E7F7C280FCA}"/>
          </ac:spMkLst>
        </pc:spChg>
        <pc:spChg chg="mod">
          <ac:chgData name="Dan Moore" userId="432a1231-f1bc-48da-b3ef-5b1092c905eb" providerId="ADAL" clId="{CBB518F1-6B10-4061-BD79-9045FC6529D7}" dt="2022-06-29T17:59:51.142" v="739" actId="1076"/>
          <ac:spMkLst>
            <pc:docMk/>
            <pc:sldMk cId="1038962183" sldId="2147470184"/>
            <ac:spMk id="54" creationId="{5A893374-30A3-4A22-8A97-5303C96024E6}"/>
          </ac:spMkLst>
        </pc:spChg>
        <pc:spChg chg="mod">
          <ac:chgData name="Dan Moore" userId="432a1231-f1bc-48da-b3ef-5b1092c905eb" providerId="ADAL" clId="{CBB518F1-6B10-4061-BD79-9045FC6529D7}" dt="2022-06-29T17:59:51.142" v="739" actId="1076"/>
          <ac:spMkLst>
            <pc:docMk/>
            <pc:sldMk cId="1038962183" sldId="2147470184"/>
            <ac:spMk id="55" creationId="{81A60990-B7AC-45F5-9C52-DAF2976E07DF}"/>
          </ac:spMkLst>
        </pc:spChg>
        <pc:spChg chg="mod">
          <ac:chgData name="Dan Moore" userId="432a1231-f1bc-48da-b3ef-5b1092c905eb" providerId="ADAL" clId="{CBB518F1-6B10-4061-BD79-9045FC6529D7}" dt="2022-06-29T17:59:51.142" v="739" actId="1076"/>
          <ac:spMkLst>
            <pc:docMk/>
            <pc:sldMk cId="1038962183" sldId="2147470184"/>
            <ac:spMk id="74" creationId="{1C0A80AC-0E6B-4122-8F2D-97C11FF90003}"/>
          </ac:spMkLst>
        </pc:spChg>
        <pc:spChg chg="mod">
          <ac:chgData name="Dan Moore" userId="432a1231-f1bc-48da-b3ef-5b1092c905eb" providerId="ADAL" clId="{CBB518F1-6B10-4061-BD79-9045FC6529D7}" dt="2022-06-29T17:59:51.142" v="739" actId="1076"/>
          <ac:spMkLst>
            <pc:docMk/>
            <pc:sldMk cId="1038962183" sldId="2147470184"/>
            <ac:spMk id="75" creationId="{17E3BC53-BF33-4BC6-8ABB-9B4D3E097AA8}"/>
          </ac:spMkLst>
        </pc:spChg>
        <pc:spChg chg="mod">
          <ac:chgData name="Dan Moore" userId="432a1231-f1bc-48da-b3ef-5b1092c905eb" providerId="ADAL" clId="{CBB518F1-6B10-4061-BD79-9045FC6529D7}" dt="2022-06-29T17:59:51.142" v="739" actId="1076"/>
          <ac:spMkLst>
            <pc:docMk/>
            <pc:sldMk cId="1038962183" sldId="2147470184"/>
            <ac:spMk id="76" creationId="{70352267-66EF-439B-B2BC-E3238DC6C2E7}"/>
          </ac:spMkLst>
        </pc:spChg>
        <pc:spChg chg="mod">
          <ac:chgData name="Dan Moore" userId="432a1231-f1bc-48da-b3ef-5b1092c905eb" providerId="ADAL" clId="{CBB518F1-6B10-4061-BD79-9045FC6529D7}" dt="2022-06-29T17:59:51.142" v="739" actId="1076"/>
          <ac:spMkLst>
            <pc:docMk/>
            <pc:sldMk cId="1038962183" sldId="2147470184"/>
            <ac:spMk id="77" creationId="{421B6D89-4E53-4887-A59A-0C1F71F5CD3C}"/>
          </ac:spMkLst>
        </pc:spChg>
        <pc:spChg chg="mod">
          <ac:chgData name="Dan Moore" userId="432a1231-f1bc-48da-b3ef-5b1092c905eb" providerId="ADAL" clId="{CBB518F1-6B10-4061-BD79-9045FC6529D7}" dt="2022-06-29T17:59:51.142" v="739" actId="1076"/>
          <ac:spMkLst>
            <pc:docMk/>
            <pc:sldMk cId="1038962183" sldId="2147470184"/>
            <ac:spMk id="78" creationId="{56D041BE-8DE9-422A-8207-4A594D96F4AD}"/>
          </ac:spMkLst>
        </pc:spChg>
        <pc:spChg chg="mod">
          <ac:chgData name="Dan Moore" userId="432a1231-f1bc-48da-b3ef-5b1092c905eb" providerId="ADAL" clId="{CBB518F1-6B10-4061-BD79-9045FC6529D7}" dt="2022-06-29T17:59:51.142" v="739" actId="1076"/>
          <ac:spMkLst>
            <pc:docMk/>
            <pc:sldMk cId="1038962183" sldId="2147470184"/>
            <ac:spMk id="79" creationId="{1B9B160B-3B24-4FCB-8692-F2E3800737EE}"/>
          </ac:spMkLst>
        </pc:spChg>
        <pc:spChg chg="mod">
          <ac:chgData name="Dan Moore" userId="432a1231-f1bc-48da-b3ef-5b1092c905eb" providerId="ADAL" clId="{CBB518F1-6B10-4061-BD79-9045FC6529D7}" dt="2022-06-29T17:59:51.142" v="739" actId="1076"/>
          <ac:spMkLst>
            <pc:docMk/>
            <pc:sldMk cId="1038962183" sldId="2147470184"/>
            <ac:spMk id="80" creationId="{BBD68869-068E-4477-8A1F-4A9F499B1B30}"/>
          </ac:spMkLst>
        </pc:spChg>
        <pc:spChg chg="mod">
          <ac:chgData name="Dan Moore" userId="432a1231-f1bc-48da-b3ef-5b1092c905eb" providerId="ADAL" clId="{CBB518F1-6B10-4061-BD79-9045FC6529D7}" dt="2022-06-29T17:59:51.142" v="739" actId="1076"/>
          <ac:spMkLst>
            <pc:docMk/>
            <pc:sldMk cId="1038962183" sldId="2147470184"/>
            <ac:spMk id="81" creationId="{A665A361-FA8C-48F7-9BB6-A6600D9FAF90}"/>
          </ac:spMkLst>
        </pc:spChg>
        <pc:spChg chg="mod">
          <ac:chgData name="Dan Moore" userId="432a1231-f1bc-48da-b3ef-5b1092c905eb" providerId="ADAL" clId="{CBB518F1-6B10-4061-BD79-9045FC6529D7}" dt="2022-06-29T17:59:51.142" v="739" actId="1076"/>
          <ac:spMkLst>
            <pc:docMk/>
            <pc:sldMk cId="1038962183" sldId="2147470184"/>
            <ac:spMk id="82" creationId="{53BCF912-599F-4F7B-9596-92CDE8BBFFA4}"/>
          </ac:spMkLst>
        </pc:spChg>
        <pc:spChg chg="mod">
          <ac:chgData name="Dan Moore" userId="432a1231-f1bc-48da-b3ef-5b1092c905eb" providerId="ADAL" clId="{CBB518F1-6B10-4061-BD79-9045FC6529D7}" dt="2022-06-29T17:59:51.142" v="739" actId="1076"/>
          <ac:spMkLst>
            <pc:docMk/>
            <pc:sldMk cId="1038962183" sldId="2147470184"/>
            <ac:spMk id="83" creationId="{DFB584EB-EBBA-410D-A910-23B0FA96893A}"/>
          </ac:spMkLst>
        </pc:spChg>
        <pc:spChg chg="mod">
          <ac:chgData name="Dan Moore" userId="432a1231-f1bc-48da-b3ef-5b1092c905eb" providerId="ADAL" clId="{CBB518F1-6B10-4061-BD79-9045FC6529D7}" dt="2022-06-29T17:59:51.142" v="739" actId="1076"/>
          <ac:spMkLst>
            <pc:docMk/>
            <pc:sldMk cId="1038962183" sldId="2147470184"/>
            <ac:spMk id="84" creationId="{F971B62D-2575-4437-847C-DD506838F68D}"/>
          </ac:spMkLst>
        </pc:spChg>
        <pc:spChg chg="mod">
          <ac:chgData name="Dan Moore" userId="432a1231-f1bc-48da-b3ef-5b1092c905eb" providerId="ADAL" clId="{CBB518F1-6B10-4061-BD79-9045FC6529D7}" dt="2022-06-29T17:59:51.142" v="739" actId="1076"/>
          <ac:spMkLst>
            <pc:docMk/>
            <pc:sldMk cId="1038962183" sldId="2147470184"/>
            <ac:spMk id="85" creationId="{6FFF415F-EC00-445F-85DB-F409E7D8DAD2}"/>
          </ac:spMkLst>
        </pc:spChg>
        <pc:spChg chg="mod">
          <ac:chgData name="Dan Moore" userId="432a1231-f1bc-48da-b3ef-5b1092c905eb" providerId="ADAL" clId="{CBB518F1-6B10-4061-BD79-9045FC6529D7}" dt="2022-06-29T17:59:51.142" v="739" actId="1076"/>
          <ac:spMkLst>
            <pc:docMk/>
            <pc:sldMk cId="1038962183" sldId="2147470184"/>
            <ac:spMk id="86" creationId="{83B0A760-4617-44CF-8ED0-76EF48CC8FFA}"/>
          </ac:spMkLst>
        </pc:spChg>
        <pc:spChg chg="mod">
          <ac:chgData name="Dan Moore" userId="432a1231-f1bc-48da-b3ef-5b1092c905eb" providerId="ADAL" clId="{CBB518F1-6B10-4061-BD79-9045FC6529D7}" dt="2022-06-29T17:59:51.142" v="739" actId="1076"/>
          <ac:spMkLst>
            <pc:docMk/>
            <pc:sldMk cId="1038962183" sldId="2147470184"/>
            <ac:spMk id="87" creationId="{A792C1F2-EFE7-4DBA-8C80-E495C16D4A3E}"/>
          </ac:spMkLst>
        </pc:spChg>
        <pc:spChg chg="mod">
          <ac:chgData name="Dan Moore" userId="432a1231-f1bc-48da-b3ef-5b1092c905eb" providerId="ADAL" clId="{CBB518F1-6B10-4061-BD79-9045FC6529D7}" dt="2022-06-29T17:59:51.142" v="739" actId="1076"/>
          <ac:spMkLst>
            <pc:docMk/>
            <pc:sldMk cId="1038962183" sldId="2147470184"/>
            <ac:spMk id="88" creationId="{A27CAC16-694D-4918-8D3E-5CED7FE78BC8}"/>
          </ac:spMkLst>
        </pc:spChg>
        <pc:spChg chg="mod">
          <ac:chgData name="Dan Moore" userId="432a1231-f1bc-48da-b3ef-5b1092c905eb" providerId="ADAL" clId="{CBB518F1-6B10-4061-BD79-9045FC6529D7}" dt="2022-06-29T17:59:51.142" v="739" actId="1076"/>
          <ac:spMkLst>
            <pc:docMk/>
            <pc:sldMk cId="1038962183" sldId="2147470184"/>
            <ac:spMk id="89" creationId="{90A75BD2-E8F0-4834-AD8F-43B2578EC039}"/>
          </ac:spMkLst>
        </pc:spChg>
        <pc:spChg chg="mod">
          <ac:chgData name="Dan Moore" userId="432a1231-f1bc-48da-b3ef-5b1092c905eb" providerId="ADAL" clId="{CBB518F1-6B10-4061-BD79-9045FC6529D7}" dt="2022-06-29T17:59:51.142" v="739" actId="1076"/>
          <ac:spMkLst>
            <pc:docMk/>
            <pc:sldMk cId="1038962183" sldId="2147470184"/>
            <ac:spMk id="90" creationId="{E995AE7F-906C-432B-9934-66E4D2222518}"/>
          </ac:spMkLst>
        </pc:spChg>
        <pc:grpChg chg="mod">
          <ac:chgData name="Dan Moore" userId="432a1231-f1bc-48da-b3ef-5b1092c905eb" providerId="ADAL" clId="{CBB518F1-6B10-4061-BD79-9045FC6529D7}" dt="2022-06-29T17:59:51.142" v="739" actId="1076"/>
          <ac:grpSpMkLst>
            <pc:docMk/>
            <pc:sldMk cId="1038962183" sldId="2147470184"/>
            <ac:grpSpMk id="6" creationId="{AE82C453-F336-4453-8C87-CB6DB82D4646}"/>
          </ac:grpSpMkLst>
        </pc:grpChg>
        <pc:grpChg chg="mod">
          <ac:chgData name="Dan Moore" userId="432a1231-f1bc-48da-b3ef-5b1092c905eb" providerId="ADAL" clId="{CBB518F1-6B10-4061-BD79-9045FC6529D7}" dt="2022-06-29T17:59:51.142" v="739" actId="1076"/>
          <ac:grpSpMkLst>
            <pc:docMk/>
            <pc:sldMk cId="1038962183" sldId="2147470184"/>
            <ac:grpSpMk id="7" creationId="{60EC79D2-59BE-4684-AEE3-8FB3D51CF00F}"/>
          </ac:grpSpMkLst>
        </pc:grpChg>
        <pc:grpChg chg="mod">
          <ac:chgData name="Dan Moore" userId="432a1231-f1bc-48da-b3ef-5b1092c905eb" providerId="ADAL" clId="{CBB518F1-6B10-4061-BD79-9045FC6529D7}" dt="2022-06-29T17:59:51.142" v="739" actId="1076"/>
          <ac:grpSpMkLst>
            <pc:docMk/>
            <pc:sldMk cId="1038962183" sldId="2147470184"/>
            <ac:grpSpMk id="34" creationId="{D0477CC8-46EA-4171-9F11-7D55A1AB8FCE}"/>
          </ac:grpSpMkLst>
        </pc:grpChg>
        <pc:grpChg chg="mod">
          <ac:chgData name="Dan Moore" userId="432a1231-f1bc-48da-b3ef-5b1092c905eb" providerId="ADAL" clId="{CBB518F1-6B10-4061-BD79-9045FC6529D7}" dt="2022-06-29T17:59:51.142" v="739" actId="1076"/>
          <ac:grpSpMkLst>
            <pc:docMk/>
            <pc:sldMk cId="1038962183" sldId="2147470184"/>
            <ac:grpSpMk id="73" creationId="{C688EDBD-E206-4BF0-98FB-164C60CA2CA8}"/>
          </ac:grpSpMkLst>
        </pc:grpChg>
      </pc:sldChg>
      <pc:sldChg chg="delSp del mod delAnim">
        <pc:chgData name="Dan Moore" userId="432a1231-f1bc-48da-b3ef-5b1092c905eb" providerId="ADAL" clId="{CBB518F1-6B10-4061-BD79-9045FC6529D7}" dt="2022-06-29T18:02:41.003" v="765" actId="47"/>
        <pc:sldMkLst>
          <pc:docMk/>
          <pc:sldMk cId="2526638429" sldId="2147470185"/>
        </pc:sldMkLst>
        <pc:spChg chg="del">
          <ac:chgData name="Dan Moore" userId="432a1231-f1bc-48da-b3ef-5b1092c905eb" providerId="ADAL" clId="{CBB518F1-6B10-4061-BD79-9045FC6529D7}" dt="2022-06-29T18:00:11.201" v="743" actId="21"/>
          <ac:spMkLst>
            <pc:docMk/>
            <pc:sldMk cId="2526638429" sldId="2147470185"/>
            <ac:spMk id="56" creationId="{9D00D43C-DAF9-45C3-ADEC-D7A5541E73E9}"/>
          </ac:spMkLst>
        </pc:spChg>
        <pc:spChg chg="del">
          <ac:chgData name="Dan Moore" userId="432a1231-f1bc-48da-b3ef-5b1092c905eb" providerId="ADAL" clId="{CBB518F1-6B10-4061-BD79-9045FC6529D7}" dt="2022-06-29T18:00:11.201" v="743" actId="21"/>
          <ac:spMkLst>
            <pc:docMk/>
            <pc:sldMk cId="2526638429" sldId="2147470185"/>
            <ac:spMk id="57" creationId="{F47CEA79-2E39-43B6-B1C0-9506905947FC}"/>
          </ac:spMkLst>
        </pc:spChg>
        <pc:spChg chg="del">
          <ac:chgData name="Dan Moore" userId="432a1231-f1bc-48da-b3ef-5b1092c905eb" providerId="ADAL" clId="{CBB518F1-6B10-4061-BD79-9045FC6529D7}" dt="2022-06-29T18:00:11.201" v="743" actId="21"/>
          <ac:spMkLst>
            <pc:docMk/>
            <pc:sldMk cId="2526638429" sldId="2147470185"/>
            <ac:spMk id="58" creationId="{8B60A422-3C3F-47C3-B3CE-B2E350F5B96D}"/>
          </ac:spMkLst>
        </pc:spChg>
        <pc:spChg chg="del">
          <ac:chgData name="Dan Moore" userId="432a1231-f1bc-48da-b3ef-5b1092c905eb" providerId="ADAL" clId="{CBB518F1-6B10-4061-BD79-9045FC6529D7}" dt="2022-06-29T18:00:11.201" v="743" actId="21"/>
          <ac:spMkLst>
            <pc:docMk/>
            <pc:sldMk cId="2526638429" sldId="2147470185"/>
            <ac:spMk id="59" creationId="{4D48D050-A1B6-4818-9481-04E0CE45F0B9}"/>
          </ac:spMkLst>
        </pc:spChg>
        <pc:grpChg chg="del">
          <ac:chgData name="Dan Moore" userId="432a1231-f1bc-48da-b3ef-5b1092c905eb" providerId="ADAL" clId="{CBB518F1-6B10-4061-BD79-9045FC6529D7}" dt="2022-06-29T18:00:11.201" v="743" actId="21"/>
          <ac:grpSpMkLst>
            <pc:docMk/>
            <pc:sldMk cId="2526638429" sldId="2147470185"/>
            <ac:grpSpMk id="60" creationId="{6E83A288-0ADD-428D-ADEA-35B2C812D04F}"/>
          </ac:grpSpMkLst>
        </pc:grpChg>
      </pc:sldChg>
      <pc:sldChg chg="delSp modSp del mod">
        <pc:chgData name="Dan Moore" userId="432a1231-f1bc-48da-b3ef-5b1092c905eb" providerId="ADAL" clId="{CBB518F1-6B10-4061-BD79-9045FC6529D7}" dt="2022-06-29T18:04:21.012" v="778" actId="47"/>
        <pc:sldMkLst>
          <pc:docMk/>
          <pc:sldMk cId="429378152" sldId="2147470186"/>
        </pc:sldMkLst>
        <pc:spChg chg="mod topLvl">
          <ac:chgData name="Dan Moore" userId="432a1231-f1bc-48da-b3ef-5b1092c905eb" providerId="ADAL" clId="{CBB518F1-6B10-4061-BD79-9045FC6529D7}" dt="2022-06-29T18:02:50.645" v="766" actId="165"/>
          <ac:spMkLst>
            <pc:docMk/>
            <pc:sldMk cId="429378152" sldId="2147470186"/>
            <ac:spMk id="59" creationId="{4D48D050-A1B6-4818-9481-04E0CE45F0B9}"/>
          </ac:spMkLst>
        </pc:spChg>
        <pc:spChg chg="mod">
          <ac:chgData name="Dan Moore" userId="432a1231-f1bc-48da-b3ef-5b1092c905eb" providerId="ADAL" clId="{CBB518F1-6B10-4061-BD79-9045FC6529D7}" dt="2022-06-29T18:02:50.645" v="766" actId="165"/>
          <ac:spMkLst>
            <pc:docMk/>
            <pc:sldMk cId="429378152" sldId="2147470186"/>
            <ac:spMk id="61" creationId="{725E0EAD-CA8F-4F63-8D29-2E74981C783D}"/>
          </ac:spMkLst>
        </pc:spChg>
        <pc:spChg chg="mod">
          <ac:chgData name="Dan Moore" userId="432a1231-f1bc-48da-b3ef-5b1092c905eb" providerId="ADAL" clId="{CBB518F1-6B10-4061-BD79-9045FC6529D7}" dt="2022-06-29T18:02:50.645" v="766" actId="165"/>
          <ac:spMkLst>
            <pc:docMk/>
            <pc:sldMk cId="429378152" sldId="2147470186"/>
            <ac:spMk id="62" creationId="{C463E5E5-50F1-40B9-A71E-2BFE02A634E1}"/>
          </ac:spMkLst>
        </pc:spChg>
        <pc:spChg chg="mod">
          <ac:chgData name="Dan Moore" userId="432a1231-f1bc-48da-b3ef-5b1092c905eb" providerId="ADAL" clId="{CBB518F1-6B10-4061-BD79-9045FC6529D7}" dt="2022-06-29T18:02:50.645" v="766" actId="165"/>
          <ac:spMkLst>
            <pc:docMk/>
            <pc:sldMk cId="429378152" sldId="2147470186"/>
            <ac:spMk id="63" creationId="{BD050DBB-A611-4A6D-9FA9-A158C6D8593D}"/>
          </ac:spMkLst>
        </pc:spChg>
        <pc:spChg chg="mod">
          <ac:chgData name="Dan Moore" userId="432a1231-f1bc-48da-b3ef-5b1092c905eb" providerId="ADAL" clId="{CBB518F1-6B10-4061-BD79-9045FC6529D7}" dt="2022-06-29T18:02:50.645" v="766" actId="165"/>
          <ac:spMkLst>
            <pc:docMk/>
            <pc:sldMk cId="429378152" sldId="2147470186"/>
            <ac:spMk id="64" creationId="{A1A0B7BF-DADE-4DF8-8F99-40AC97AE575A}"/>
          </ac:spMkLst>
        </pc:spChg>
        <pc:spChg chg="mod">
          <ac:chgData name="Dan Moore" userId="432a1231-f1bc-48da-b3ef-5b1092c905eb" providerId="ADAL" clId="{CBB518F1-6B10-4061-BD79-9045FC6529D7}" dt="2022-06-29T18:02:50.645" v="766" actId="165"/>
          <ac:spMkLst>
            <pc:docMk/>
            <pc:sldMk cId="429378152" sldId="2147470186"/>
            <ac:spMk id="65" creationId="{4025755C-460D-4271-9D9D-1F38DFCE78FD}"/>
          </ac:spMkLst>
        </pc:spChg>
        <pc:spChg chg="mod">
          <ac:chgData name="Dan Moore" userId="432a1231-f1bc-48da-b3ef-5b1092c905eb" providerId="ADAL" clId="{CBB518F1-6B10-4061-BD79-9045FC6529D7}" dt="2022-06-29T18:02:50.645" v="766" actId="165"/>
          <ac:spMkLst>
            <pc:docMk/>
            <pc:sldMk cId="429378152" sldId="2147470186"/>
            <ac:spMk id="66" creationId="{A8F35D87-525F-45B3-931B-6C6F7D32ECD5}"/>
          </ac:spMkLst>
        </pc:spChg>
        <pc:spChg chg="mod">
          <ac:chgData name="Dan Moore" userId="432a1231-f1bc-48da-b3ef-5b1092c905eb" providerId="ADAL" clId="{CBB518F1-6B10-4061-BD79-9045FC6529D7}" dt="2022-06-29T18:02:50.645" v="766" actId="165"/>
          <ac:spMkLst>
            <pc:docMk/>
            <pc:sldMk cId="429378152" sldId="2147470186"/>
            <ac:spMk id="67" creationId="{B225A367-05B1-4C6D-94F6-6031A066ED27}"/>
          </ac:spMkLst>
        </pc:spChg>
        <pc:spChg chg="mod">
          <ac:chgData name="Dan Moore" userId="432a1231-f1bc-48da-b3ef-5b1092c905eb" providerId="ADAL" clId="{CBB518F1-6B10-4061-BD79-9045FC6529D7}" dt="2022-06-29T18:02:50.645" v="766" actId="165"/>
          <ac:spMkLst>
            <pc:docMk/>
            <pc:sldMk cId="429378152" sldId="2147470186"/>
            <ac:spMk id="96" creationId="{71496416-0E5F-4149-B079-A2936038CF94}"/>
          </ac:spMkLst>
        </pc:spChg>
        <pc:spChg chg="mod">
          <ac:chgData name="Dan Moore" userId="432a1231-f1bc-48da-b3ef-5b1092c905eb" providerId="ADAL" clId="{CBB518F1-6B10-4061-BD79-9045FC6529D7}" dt="2022-06-29T18:02:50.645" v="766" actId="165"/>
          <ac:spMkLst>
            <pc:docMk/>
            <pc:sldMk cId="429378152" sldId="2147470186"/>
            <ac:spMk id="99" creationId="{E0B666D6-CD0E-4B15-9B8B-45B42A884325}"/>
          </ac:spMkLst>
        </pc:spChg>
        <pc:grpChg chg="del mod topLvl">
          <ac:chgData name="Dan Moore" userId="432a1231-f1bc-48da-b3ef-5b1092c905eb" providerId="ADAL" clId="{CBB518F1-6B10-4061-BD79-9045FC6529D7}" dt="2022-06-29T18:02:54.478" v="767" actId="21"/>
          <ac:grpSpMkLst>
            <pc:docMk/>
            <pc:sldMk cId="429378152" sldId="2147470186"/>
            <ac:grpSpMk id="4" creationId="{ADB04954-13DA-1454-8239-B34B9FDEA893}"/>
          </ac:grpSpMkLst>
        </pc:grpChg>
        <pc:grpChg chg="del">
          <ac:chgData name="Dan Moore" userId="432a1231-f1bc-48da-b3ef-5b1092c905eb" providerId="ADAL" clId="{CBB518F1-6B10-4061-BD79-9045FC6529D7}" dt="2022-06-29T18:02:50.645" v="766" actId="165"/>
          <ac:grpSpMkLst>
            <pc:docMk/>
            <pc:sldMk cId="429378152" sldId="2147470186"/>
            <ac:grpSpMk id="5" creationId="{EF30AE22-8B5F-9CD3-0FAD-1CAF7544A938}"/>
          </ac:grpSpMkLst>
        </pc:grpChg>
        <pc:grpChg chg="mod topLvl">
          <ac:chgData name="Dan Moore" userId="432a1231-f1bc-48da-b3ef-5b1092c905eb" providerId="ADAL" clId="{CBB518F1-6B10-4061-BD79-9045FC6529D7}" dt="2022-06-29T18:02:50.645" v="766" actId="165"/>
          <ac:grpSpMkLst>
            <pc:docMk/>
            <pc:sldMk cId="429378152" sldId="2147470186"/>
            <ac:grpSpMk id="60" creationId="{6E83A288-0ADD-428D-ADEA-35B2C812D04F}"/>
          </ac:grpSpMkLst>
        </pc:grpChg>
        <pc:grpChg chg="mod">
          <ac:chgData name="Dan Moore" userId="432a1231-f1bc-48da-b3ef-5b1092c905eb" providerId="ADAL" clId="{CBB518F1-6B10-4061-BD79-9045FC6529D7}" dt="2022-06-29T18:02:50.645" v="766" actId="165"/>
          <ac:grpSpMkLst>
            <pc:docMk/>
            <pc:sldMk cId="429378152" sldId="2147470186"/>
            <ac:grpSpMk id="70" creationId="{EA1C7310-A2A4-46A6-AACE-72D84D6CC998}"/>
          </ac:grpSpMkLst>
        </pc:grpChg>
        <pc:grpChg chg="mod">
          <ac:chgData name="Dan Moore" userId="432a1231-f1bc-48da-b3ef-5b1092c905eb" providerId="ADAL" clId="{CBB518F1-6B10-4061-BD79-9045FC6529D7}" dt="2022-06-29T18:02:50.645" v="766" actId="165"/>
          <ac:grpSpMkLst>
            <pc:docMk/>
            <pc:sldMk cId="429378152" sldId="2147470186"/>
            <ac:grpSpMk id="91" creationId="{BAF41B07-5E82-4BFA-9222-6957875E1404}"/>
          </ac:grpSpMkLst>
        </pc:grpChg>
        <pc:grpChg chg="mod">
          <ac:chgData name="Dan Moore" userId="432a1231-f1bc-48da-b3ef-5b1092c905eb" providerId="ADAL" clId="{CBB518F1-6B10-4061-BD79-9045FC6529D7}" dt="2022-06-29T18:02:50.645" v="766" actId="165"/>
          <ac:grpSpMkLst>
            <pc:docMk/>
            <pc:sldMk cId="429378152" sldId="2147470186"/>
            <ac:grpSpMk id="94" creationId="{70B4770C-E4C5-405C-BB8F-312328162A53}"/>
          </ac:grpSpMkLst>
        </pc:grpChg>
        <pc:grpChg chg="mod">
          <ac:chgData name="Dan Moore" userId="432a1231-f1bc-48da-b3ef-5b1092c905eb" providerId="ADAL" clId="{CBB518F1-6B10-4061-BD79-9045FC6529D7}" dt="2022-06-29T18:02:50.645" v="766" actId="165"/>
          <ac:grpSpMkLst>
            <pc:docMk/>
            <pc:sldMk cId="429378152" sldId="2147470186"/>
            <ac:grpSpMk id="97" creationId="{5FA0CB27-F610-4937-8CF1-83C89B4FA8E0}"/>
          </ac:grpSpMkLst>
        </pc:grpChg>
        <pc:picChg chg="mod">
          <ac:chgData name="Dan Moore" userId="432a1231-f1bc-48da-b3ef-5b1092c905eb" providerId="ADAL" clId="{CBB518F1-6B10-4061-BD79-9045FC6529D7}" dt="2022-06-29T18:02:50.645" v="766" actId="165"/>
          <ac:picMkLst>
            <pc:docMk/>
            <pc:sldMk cId="429378152" sldId="2147470186"/>
            <ac:picMk id="68" creationId="{4D6229FD-096B-4AE8-A64B-E2EFC778AAC0}"/>
          </ac:picMkLst>
        </pc:picChg>
        <pc:picChg chg="mod">
          <ac:chgData name="Dan Moore" userId="432a1231-f1bc-48da-b3ef-5b1092c905eb" providerId="ADAL" clId="{CBB518F1-6B10-4061-BD79-9045FC6529D7}" dt="2022-06-29T18:02:50.645" v="766" actId="165"/>
          <ac:picMkLst>
            <pc:docMk/>
            <pc:sldMk cId="429378152" sldId="2147470186"/>
            <ac:picMk id="69" creationId="{27A0562B-5D38-4EAC-A44C-020C9B98EF6E}"/>
          </ac:picMkLst>
        </pc:picChg>
        <pc:picChg chg="mod">
          <ac:chgData name="Dan Moore" userId="432a1231-f1bc-48da-b3ef-5b1092c905eb" providerId="ADAL" clId="{CBB518F1-6B10-4061-BD79-9045FC6529D7}" dt="2022-06-29T18:02:50.645" v="766" actId="165"/>
          <ac:picMkLst>
            <pc:docMk/>
            <pc:sldMk cId="429378152" sldId="2147470186"/>
            <ac:picMk id="71" creationId="{C9BF07A7-93EE-484A-8B95-2A3D9D8688E0}"/>
          </ac:picMkLst>
        </pc:picChg>
        <pc:picChg chg="mod">
          <ac:chgData name="Dan Moore" userId="432a1231-f1bc-48da-b3ef-5b1092c905eb" providerId="ADAL" clId="{CBB518F1-6B10-4061-BD79-9045FC6529D7}" dt="2022-06-29T18:02:50.645" v="766" actId="165"/>
          <ac:picMkLst>
            <pc:docMk/>
            <pc:sldMk cId="429378152" sldId="2147470186"/>
            <ac:picMk id="72" creationId="{603E2C31-9B92-48F2-9BE0-374F7D585361}"/>
          </ac:picMkLst>
        </pc:picChg>
        <pc:picChg chg="mod">
          <ac:chgData name="Dan Moore" userId="432a1231-f1bc-48da-b3ef-5b1092c905eb" providerId="ADAL" clId="{CBB518F1-6B10-4061-BD79-9045FC6529D7}" dt="2022-06-29T18:02:50.645" v="766" actId="165"/>
          <ac:picMkLst>
            <pc:docMk/>
            <pc:sldMk cId="429378152" sldId="2147470186"/>
            <ac:picMk id="92" creationId="{872618C3-98FE-4C27-8F83-F29AA07281EA}"/>
          </ac:picMkLst>
        </pc:picChg>
        <pc:picChg chg="mod">
          <ac:chgData name="Dan Moore" userId="432a1231-f1bc-48da-b3ef-5b1092c905eb" providerId="ADAL" clId="{CBB518F1-6B10-4061-BD79-9045FC6529D7}" dt="2022-06-29T18:02:50.645" v="766" actId="165"/>
          <ac:picMkLst>
            <pc:docMk/>
            <pc:sldMk cId="429378152" sldId="2147470186"/>
            <ac:picMk id="93" creationId="{CAE7AFA5-ED17-4ED1-9D2B-C844483F521A}"/>
          </ac:picMkLst>
        </pc:picChg>
        <pc:picChg chg="mod">
          <ac:chgData name="Dan Moore" userId="432a1231-f1bc-48da-b3ef-5b1092c905eb" providerId="ADAL" clId="{CBB518F1-6B10-4061-BD79-9045FC6529D7}" dt="2022-06-29T18:02:50.645" v="766" actId="165"/>
          <ac:picMkLst>
            <pc:docMk/>
            <pc:sldMk cId="429378152" sldId="2147470186"/>
            <ac:picMk id="95" creationId="{49CD3E38-C83F-44AA-86AF-4CC2C44E59F4}"/>
          </ac:picMkLst>
        </pc:picChg>
        <pc:picChg chg="mod">
          <ac:chgData name="Dan Moore" userId="432a1231-f1bc-48da-b3ef-5b1092c905eb" providerId="ADAL" clId="{CBB518F1-6B10-4061-BD79-9045FC6529D7}" dt="2022-06-29T18:02:50.645" v="766" actId="165"/>
          <ac:picMkLst>
            <pc:docMk/>
            <pc:sldMk cId="429378152" sldId="2147470186"/>
            <ac:picMk id="98" creationId="{DA75CA2D-9B28-47F2-A4B7-E516E85A42B0}"/>
          </ac:picMkLst>
        </pc:picChg>
      </pc:sldChg>
      <pc:sldChg chg="modSp mod">
        <pc:chgData name="Dan Moore" userId="432a1231-f1bc-48da-b3ef-5b1092c905eb" providerId="ADAL" clId="{CBB518F1-6B10-4061-BD79-9045FC6529D7}" dt="2022-06-29T17:30:41.788" v="323" actId="14100"/>
        <pc:sldMkLst>
          <pc:docMk/>
          <pc:sldMk cId="1151731301" sldId="2147470188"/>
        </pc:sldMkLst>
        <pc:spChg chg="mod">
          <ac:chgData name="Dan Moore" userId="432a1231-f1bc-48da-b3ef-5b1092c905eb" providerId="ADAL" clId="{CBB518F1-6B10-4061-BD79-9045FC6529D7}" dt="2022-06-29T17:30:41.788" v="323" actId="14100"/>
          <ac:spMkLst>
            <pc:docMk/>
            <pc:sldMk cId="1151731301" sldId="2147470188"/>
            <ac:spMk id="3" creationId="{BA6CAD71-2B13-63B5-1C6F-EA6CF19183F5}"/>
          </ac:spMkLst>
        </pc:spChg>
        <pc:picChg chg="mod">
          <ac:chgData name="Dan Moore" userId="432a1231-f1bc-48da-b3ef-5b1092c905eb" providerId="ADAL" clId="{CBB518F1-6B10-4061-BD79-9045FC6529D7}" dt="2022-06-29T17:30:32.125" v="319" actId="1076"/>
          <ac:picMkLst>
            <pc:docMk/>
            <pc:sldMk cId="1151731301" sldId="2147470188"/>
            <ac:picMk id="5" creationId="{D124D0CE-1E43-203D-A5BD-9ADD54E0BD4F}"/>
          </ac:picMkLst>
        </pc:picChg>
        <pc:picChg chg="mod">
          <ac:chgData name="Dan Moore" userId="432a1231-f1bc-48da-b3ef-5b1092c905eb" providerId="ADAL" clId="{CBB518F1-6B10-4061-BD79-9045FC6529D7}" dt="2022-06-29T17:30:27.705" v="316" actId="1076"/>
          <ac:picMkLst>
            <pc:docMk/>
            <pc:sldMk cId="1151731301" sldId="2147470188"/>
            <ac:picMk id="6" creationId="{C0DE31AE-CD97-012E-F29D-9D8B69DFBE4B}"/>
          </ac:picMkLst>
        </pc:picChg>
      </pc:sldChg>
      <pc:sldChg chg="delSp modSp mod">
        <pc:chgData name="Dan Moore" userId="432a1231-f1bc-48da-b3ef-5b1092c905eb" providerId="ADAL" clId="{CBB518F1-6B10-4061-BD79-9045FC6529D7}" dt="2022-06-29T17:32:14.396" v="328" actId="1076"/>
        <pc:sldMkLst>
          <pc:docMk/>
          <pc:sldMk cId="2996763583" sldId="2147470189"/>
        </pc:sldMkLst>
        <pc:spChg chg="del">
          <ac:chgData name="Dan Moore" userId="432a1231-f1bc-48da-b3ef-5b1092c905eb" providerId="ADAL" clId="{CBB518F1-6B10-4061-BD79-9045FC6529D7}" dt="2022-06-29T17:32:11.436" v="327" actId="478"/>
          <ac:spMkLst>
            <pc:docMk/>
            <pc:sldMk cId="2996763583" sldId="2147470189"/>
            <ac:spMk id="4" creationId="{B7012214-46B7-851C-C3FF-45FECB67550F}"/>
          </ac:spMkLst>
        </pc:spChg>
        <pc:picChg chg="mod">
          <ac:chgData name="Dan Moore" userId="432a1231-f1bc-48da-b3ef-5b1092c905eb" providerId="ADAL" clId="{CBB518F1-6B10-4061-BD79-9045FC6529D7}" dt="2022-06-29T17:32:14.396" v="328" actId="1076"/>
          <ac:picMkLst>
            <pc:docMk/>
            <pc:sldMk cId="2996763583" sldId="2147470189"/>
            <ac:picMk id="2050" creationId="{8B489611-6518-AD2A-2DE3-F7FEDDF83EA1}"/>
          </ac:picMkLst>
        </pc:picChg>
      </pc:sldChg>
      <pc:sldChg chg="delSp mod">
        <pc:chgData name="Dan Moore" userId="432a1231-f1bc-48da-b3ef-5b1092c905eb" providerId="ADAL" clId="{CBB518F1-6B10-4061-BD79-9045FC6529D7}" dt="2022-06-29T17:31:56.632" v="326" actId="478"/>
        <pc:sldMkLst>
          <pc:docMk/>
          <pc:sldMk cId="3558894971" sldId="2147470191"/>
        </pc:sldMkLst>
        <pc:spChg chg="del">
          <ac:chgData name="Dan Moore" userId="432a1231-f1bc-48da-b3ef-5b1092c905eb" providerId="ADAL" clId="{CBB518F1-6B10-4061-BD79-9045FC6529D7}" dt="2022-06-29T17:31:56.632" v="326" actId="478"/>
          <ac:spMkLst>
            <pc:docMk/>
            <pc:sldMk cId="3558894971" sldId="2147470191"/>
            <ac:spMk id="4" creationId="{0E702CEB-6AEE-7796-02EB-06D907211382}"/>
          </ac:spMkLst>
        </pc:spChg>
      </pc:sldChg>
      <pc:sldChg chg="delSp modSp mod modCm chgLayout">
        <pc:chgData name="Dan Moore" userId="432a1231-f1bc-48da-b3ef-5b1092c905eb" providerId="ADAL" clId="{CBB518F1-6B10-4061-BD79-9045FC6529D7}" dt="2022-06-29T18:33:17.510" v="984"/>
        <pc:sldMkLst>
          <pc:docMk/>
          <pc:sldMk cId="552015189" sldId="2147470193"/>
        </pc:sldMkLst>
        <pc:spChg chg="mod ord">
          <ac:chgData name="Dan Moore" userId="432a1231-f1bc-48da-b3ef-5b1092c905eb" providerId="ADAL" clId="{CBB518F1-6B10-4061-BD79-9045FC6529D7}" dt="2022-06-29T18:05:46.239" v="860" actId="20577"/>
          <ac:spMkLst>
            <pc:docMk/>
            <pc:sldMk cId="552015189" sldId="2147470193"/>
            <ac:spMk id="2" creationId="{C22D04A3-8CAF-2D42-234C-BF1B1E346D1D}"/>
          </ac:spMkLst>
        </pc:spChg>
        <pc:spChg chg="del">
          <ac:chgData name="Dan Moore" userId="432a1231-f1bc-48da-b3ef-5b1092c905eb" providerId="ADAL" clId="{CBB518F1-6B10-4061-BD79-9045FC6529D7}" dt="2022-06-29T18:05:59.410" v="861" actId="478"/>
          <ac:spMkLst>
            <pc:docMk/>
            <pc:sldMk cId="552015189" sldId="2147470193"/>
            <ac:spMk id="12" creationId="{815A8441-08C3-829D-D717-F6A5211F3AAD}"/>
          </ac:spMkLst>
        </pc:spChg>
        <pc:grpChg chg="del">
          <ac:chgData name="Dan Moore" userId="432a1231-f1bc-48da-b3ef-5b1092c905eb" providerId="ADAL" clId="{CBB518F1-6B10-4061-BD79-9045FC6529D7}" dt="2022-06-29T18:05:59.889" v="862" actId="478"/>
          <ac:grpSpMkLst>
            <pc:docMk/>
            <pc:sldMk cId="552015189" sldId="2147470193"/>
            <ac:grpSpMk id="5" creationId="{8ABE18EA-14F2-1F31-C05D-13E1CD8F6F90}"/>
          </ac:grpSpMkLst>
        </pc:grpChg>
        <pc:grpChg chg="del">
          <ac:chgData name="Dan Moore" userId="432a1231-f1bc-48da-b3ef-5b1092c905eb" providerId="ADAL" clId="{CBB518F1-6B10-4061-BD79-9045FC6529D7}" dt="2022-06-29T18:05:59.410" v="861" actId="478"/>
          <ac:grpSpMkLst>
            <pc:docMk/>
            <pc:sldMk cId="552015189" sldId="2147470193"/>
            <ac:grpSpMk id="51" creationId="{CCC9A7A3-C592-5A4A-3D05-53D40CC846BD}"/>
          </ac:grpSpMkLst>
        </pc:grpChg>
        <pc:picChg chg="mod">
          <ac:chgData name="Dan Moore" userId="432a1231-f1bc-48da-b3ef-5b1092c905eb" providerId="ADAL" clId="{CBB518F1-6B10-4061-BD79-9045FC6529D7}" dt="2022-06-29T18:06:12.346" v="867" actId="1076"/>
          <ac:picMkLst>
            <pc:docMk/>
            <pc:sldMk cId="552015189" sldId="2147470193"/>
            <ac:picMk id="3074" creationId="{88A3CC3E-81F3-3231-AF42-3D93FEC9843D}"/>
          </ac:picMkLst>
        </pc:picChg>
      </pc:sldChg>
      <pc:sldChg chg="modCm">
        <pc:chgData name="Dan Moore" userId="432a1231-f1bc-48da-b3ef-5b1092c905eb" providerId="ADAL" clId="{CBB518F1-6B10-4061-BD79-9045FC6529D7}" dt="2022-06-29T17:14:00.779" v="33"/>
        <pc:sldMkLst>
          <pc:docMk/>
          <pc:sldMk cId="2669396274" sldId="2147470197"/>
        </pc:sldMkLst>
      </pc:sldChg>
      <pc:sldChg chg="addSp delSp modSp mod addAnim delAnim">
        <pc:chgData name="Dan Moore" userId="432a1231-f1bc-48da-b3ef-5b1092c905eb" providerId="ADAL" clId="{CBB518F1-6B10-4061-BD79-9045FC6529D7}" dt="2022-06-29T18:04:52.732" v="822" actId="207"/>
        <pc:sldMkLst>
          <pc:docMk/>
          <pc:sldMk cId="389114252" sldId="2147470202"/>
        </pc:sldMkLst>
        <pc:spChg chg="mod">
          <ac:chgData name="Dan Moore" userId="432a1231-f1bc-48da-b3ef-5b1092c905eb" providerId="ADAL" clId="{CBB518F1-6B10-4061-BD79-9045FC6529D7}" dt="2022-06-29T17:54:00.043" v="643" actId="207"/>
          <ac:spMkLst>
            <pc:docMk/>
            <pc:sldMk cId="389114252" sldId="2147470202"/>
            <ac:spMk id="27" creationId="{B5E06022-540C-D6AB-E52E-A0321C2D4F20}"/>
          </ac:spMkLst>
        </pc:spChg>
        <pc:spChg chg="mod">
          <ac:chgData name="Dan Moore" userId="432a1231-f1bc-48da-b3ef-5b1092c905eb" providerId="ADAL" clId="{CBB518F1-6B10-4061-BD79-9045FC6529D7}" dt="2022-06-29T17:54:30.664" v="670" actId="207"/>
          <ac:spMkLst>
            <pc:docMk/>
            <pc:sldMk cId="389114252" sldId="2147470202"/>
            <ac:spMk id="29" creationId="{56F44386-68C4-48F1-6BC8-AE6771375848}"/>
          </ac:spMkLst>
        </pc:spChg>
        <pc:spChg chg="mod">
          <ac:chgData name="Dan Moore" userId="432a1231-f1bc-48da-b3ef-5b1092c905eb" providerId="ADAL" clId="{CBB518F1-6B10-4061-BD79-9045FC6529D7}" dt="2022-06-29T17:53:57.304" v="642" actId="207"/>
          <ac:spMkLst>
            <pc:docMk/>
            <pc:sldMk cId="389114252" sldId="2147470202"/>
            <ac:spMk id="34" creationId="{1FA1DE02-BD45-5BC0-90C0-841B980B8194}"/>
          </ac:spMkLst>
        </pc:spChg>
        <pc:spChg chg="mod">
          <ac:chgData name="Dan Moore" userId="432a1231-f1bc-48da-b3ef-5b1092c905eb" providerId="ADAL" clId="{CBB518F1-6B10-4061-BD79-9045FC6529D7}" dt="2022-06-29T17:54:37.072" v="671" actId="207"/>
          <ac:spMkLst>
            <pc:docMk/>
            <pc:sldMk cId="389114252" sldId="2147470202"/>
            <ac:spMk id="50" creationId="{01ABE63E-DF88-CDA4-C2ED-D6E75E294850}"/>
          </ac:spMkLst>
        </pc:spChg>
        <pc:spChg chg="mod">
          <ac:chgData name="Dan Moore" userId="432a1231-f1bc-48da-b3ef-5b1092c905eb" providerId="ADAL" clId="{CBB518F1-6B10-4061-BD79-9045FC6529D7}" dt="2022-06-29T17:51:54.843" v="622" actId="207"/>
          <ac:spMkLst>
            <pc:docMk/>
            <pc:sldMk cId="389114252" sldId="2147470202"/>
            <ac:spMk id="56" creationId="{C8422202-BD5A-1B0E-2AE7-847525771342}"/>
          </ac:spMkLst>
        </pc:spChg>
        <pc:spChg chg="mod">
          <ac:chgData name="Dan Moore" userId="432a1231-f1bc-48da-b3ef-5b1092c905eb" providerId="ADAL" clId="{CBB518F1-6B10-4061-BD79-9045FC6529D7}" dt="2022-06-29T17:52:58.201" v="631" actId="207"/>
          <ac:spMkLst>
            <pc:docMk/>
            <pc:sldMk cId="389114252" sldId="2147470202"/>
            <ac:spMk id="72" creationId="{100A3816-3132-4D16-6C71-821C22C2470C}"/>
          </ac:spMkLst>
        </pc:spChg>
        <pc:spChg chg="mod">
          <ac:chgData name="Dan Moore" userId="432a1231-f1bc-48da-b3ef-5b1092c905eb" providerId="ADAL" clId="{CBB518F1-6B10-4061-BD79-9045FC6529D7}" dt="2022-06-29T17:52:15.786" v="624" actId="207"/>
          <ac:spMkLst>
            <pc:docMk/>
            <pc:sldMk cId="389114252" sldId="2147470202"/>
            <ac:spMk id="74" creationId="{88C33406-5601-BCB1-6C8A-D191BDCD51E3}"/>
          </ac:spMkLst>
        </pc:spChg>
        <pc:spChg chg="mod">
          <ac:chgData name="Dan Moore" userId="432a1231-f1bc-48da-b3ef-5b1092c905eb" providerId="ADAL" clId="{CBB518F1-6B10-4061-BD79-9045FC6529D7}" dt="2022-06-29T17:51:28.332" v="619" actId="207"/>
          <ac:spMkLst>
            <pc:docMk/>
            <pc:sldMk cId="389114252" sldId="2147470202"/>
            <ac:spMk id="76" creationId="{A53FAD8A-27C3-3A77-385B-8D1E2CB4C610}"/>
          </ac:spMkLst>
        </pc:spChg>
        <pc:spChg chg="mod">
          <ac:chgData name="Dan Moore" userId="432a1231-f1bc-48da-b3ef-5b1092c905eb" providerId="ADAL" clId="{CBB518F1-6B10-4061-BD79-9045FC6529D7}" dt="2022-06-29T17:51:28.332" v="619" actId="207"/>
          <ac:spMkLst>
            <pc:docMk/>
            <pc:sldMk cId="389114252" sldId="2147470202"/>
            <ac:spMk id="77" creationId="{29E57468-CA8C-ED89-F06C-3BF37831C7AF}"/>
          </ac:spMkLst>
        </pc:spChg>
        <pc:spChg chg="mod">
          <ac:chgData name="Dan Moore" userId="432a1231-f1bc-48da-b3ef-5b1092c905eb" providerId="ADAL" clId="{CBB518F1-6B10-4061-BD79-9045FC6529D7}" dt="2022-06-29T17:51:28.332" v="619" actId="207"/>
          <ac:spMkLst>
            <pc:docMk/>
            <pc:sldMk cId="389114252" sldId="2147470202"/>
            <ac:spMk id="78" creationId="{251E5847-103A-E059-BA1A-C588A3E465B8}"/>
          </ac:spMkLst>
        </pc:spChg>
        <pc:spChg chg="mod">
          <ac:chgData name="Dan Moore" userId="432a1231-f1bc-48da-b3ef-5b1092c905eb" providerId="ADAL" clId="{CBB518F1-6B10-4061-BD79-9045FC6529D7}" dt="2022-06-29T17:51:28.332" v="619" actId="207"/>
          <ac:spMkLst>
            <pc:docMk/>
            <pc:sldMk cId="389114252" sldId="2147470202"/>
            <ac:spMk id="79" creationId="{3E9E3251-952A-4231-D72C-0C026D259467}"/>
          </ac:spMkLst>
        </pc:spChg>
        <pc:spChg chg="mod">
          <ac:chgData name="Dan Moore" userId="432a1231-f1bc-48da-b3ef-5b1092c905eb" providerId="ADAL" clId="{CBB518F1-6B10-4061-BD79-9045FC6529D7}" dt="2022-06-29T17:51:28.332" v="619" actId="207"/>
          <ac:spMkLst>
            <pc:docMk/>
            <pc:sldMk cId="389114252" sldId="2147470202"/>
            <ac:spMk id="80" creationId="{70ED716F-6287-CE92-8217-9B89C04A030A}"/>
          </ac:spMkLst>
        </pc:spChg>
        <pc:spChg chg="mod">
          <ac:chgData name="Dan Moore" userId="432a1231-f1bc-48da-b3ef-5b1092c905eb" providerId="ADAL" clId="{CBB518F1-6B10-4061-BD79-9045FC6529D7}" dt="2022-06-29T17:51:28.332" v="619" actId="207"/>
          <ac:spMkLst>
            <pc:docMk/>
            <pc:sldMk cId="389114252" sldId="2147470202"/>
            <ac:spMk id="81" creationId="{86F82045-4CF7-ABE0-4D12-DE6C2842C399}"/>
          </ac:spMkLst>
        </pc:spChg>
        <pc:spChg chg="mod">
          <ac:chgData name="Dan Moore" userId="432a1231-f1bc-48da-b3ef-5b1092c905eb" providerId="ADAL" clId="{CBB518F1-6B10-4061-BD79-9045FC6529D7}" dt="2022-06-29T17:51:28.332" v="619" actId="207"/>
          <ac:spMkLst>
            <pc:docMk/>
            <pc:sldMk cId="389114252" sldId="2147470202"/>
            <ac:spMk id="82" creationId="{764739A0-1D0D-81CB-9E07-0A1901F96AA0}"/>
          </ac:spMkLst>
        </pc:spChg>
        <pc:spChg chg="mod">
          <ac:chgData name="Dan Moore" userId="432a1231-f1bc-48da-b3ef-5b1092c905eb" providerId="ADAL" clId="{CBB518F1-6B10-4061-BD79-9045FC6529D7}" dt="2022-06-29T17:51:28.332" v="619" actId="207"/>
          <ac:spMkLst>
            <pc:docMk/>
            <pc:sldMk cId="389114252" sldId="2147470202"/>
            <ac:spMk id="83" creationId="{BDB0DB07-6D0F-E1D7-104E-13615A004869}"/>
          </ac:spMkLst>
        </pc:spChg>
        <pc:spChg chg="mod">
          <ac:chgData name="Dan Moore" userId="432a1231-f1bc-48da-b3ef-5b1092c905eb" providerId="ADAL" clId="{CBB518F1-6B10-4061-BD79-9045FC6529D7}" dt="2022-06-29T17:51:28.332" v="619" actId="207"/>
          <ac:spMkLst>
            <pc:docMk/>
            <pc:sldMk cId="389114252" sldId="2147470202"/>
            <ac:spMk id="84" creationId="{2194CF19-57DD-2A42-6600-EB678C9AFECA}"/>
          </ac:spMkLst>
        </pc:spChg>
        <pc:spChg chg="mod">
          <ac:chgData name="Dan Moore" userId="432a1231-f1bc-48da-b3ef-5b1092c905eb" providerId="ADAL" clId="{CBB518F1-6B10-4061-BD79-9045FC6529D7}" dt="2022-06-29T17:51:28.332" v="619" actId="207"/>
          <ac:spMkLst>
            <pc:docMk/>
            <pc:sldMk cId="389114252" sldId="2147470202"/>
            <ac:spMk id="85" creationId="{01C81C4F-7F8A-72C3-5F80-C43B99DF1782}"/>
          </ac:spMkLst>
        </pc:spChg>
        <pc:spChg chg="mod">
          <ac:chgData name="Dan Moore" userId="432a1231-f1bc-48da-b3ef-5b1092c905eb" providerId="ADAL" clId="{CBB518F1-6B10-4061-BD79-9045FC6529D7}" dt="2022-06-29T17:51:28.332" v="619" actId="207"/>
          <ac:spMkLst>
            <pc:docMk/>
            <pc:sldMk cId="389114252" sldId="2147470202"/>
            <ac:spMk id="86" creationId="{6BD89317-894B-40C5-9EBA-6BCF110C4C0E}"/>
          </ac:spMkLst>
        </pc:spChg>
        <pc:spChg chg="mod">
          <ac:chgData name="Dan Moore" userId="432a1231-f1bc-48da-b3ef-5b1092c905eb" providerId="ADAL" clId="{CBB518F1-6B10-4061-BD79-9045FC6529D7}" dt="2022-06-29T17:51:28.332" v="619" actId="207"/>
          <ac:spMkLst>
            <pc:docMk/>
            <pc:sldMk cId="389114252" sldId="2147470202"/>
            <ac:spMk id="87" creationId="{1CFCACEA-E386-D565-2A50-5FF555D7CA0B}"/>
          </ac:spMkLst>
        </pc:spChg>
        <pc:spChg chg="mod">
          <ac:chgData name="Dan Moore" userId="432a1231-f1bc-48da-b3ef-5b1092c905eb" providerId="ADAL" clId="{CBB518F1-6B10-4061-BD79-9045FC6529D7}" dt="2022-06-29T17:51:28.332" v="619" actId="207"/>
          <ac:spMkLst>
            <pc:docMk/>
            <pc:sldMk cId="389114252" sldId="2147470202"/>
            <ac:spMk id="88" creationId="{943E0F5A-5731-EA12-13BE-DD3590DFDB45}"/>
          </ac:spMkLst>
        </pc:spChg>
        <pc:spChg chg="mod">
          <ac:chgData name="Dan Moore" userId="432a1231-f1bc-48da-b3ef-5b1092c905eb" providerId="ADAL" clId="{CBB518F1-6B10-4061-BD79-9045FC6529D7}" dt="2022-06-29T17:51:28.332" v="619" actId="207"/>
          <ac:spMkLst>
            <pc:docMk/>
            <pc:sldMk cId="389114252" sldId="2147470202"/>
            <ac:spMk id="89" creationId="{7B02DD69-3E6A-12B8-A97B-AB2E4063E9F6}"/>
          </ac:spMkLst>
        </pc:spChg>
        <pc:spChg chg="mod">
          <ac:chgData name="Dan Moore" userId="432a1231-f1bc-48da-b3ef-5b1092c905eb" providerId="ADAL" clId="{CBB518F1-6B10-4061-BD79-9045FC6529D7}" dt="2022-06-29T17:53:07.190" v="632" actId="207"/>
          <ac:spMkLst>
            <pc:docMk/>
            <pc:sldMk cId="389114252" sldId="2147470202"/>
            <ac:spMk id="90" creationId="{D4AD6996-366A-0DA5-B146-CB14FEF7B363}"/>
          </ac:spMkLst>
        </pc:spChg>
        <pc:spChg chg="mod">
          <ac:chgData name="Dan Moore" userId="432a1231-f1bc-48da-b3ef-5b1092c905eb" providerId="ADAL" clId="{CBB518F1-6B10-4061-BD79-9045FC6529D7}" dt="2022-06-29T17:52:19.510" v="625" actId="207"/>
          <ac:spMkLst>
            <pc:docMk/>
            <pc:sldMk cId="389114252" sldId="2147470202"/>
            <ac:spMk id="92" creationId="{B6777AA4-548A-6C0A-416F-E3D910D84D38}"/>
          </ac:spMkLst>
        </pc:spChg>
        <pc:spChg chg="mod">
          <ac:chgData name="Dan Moore" userId="432a1231-f1bc-48da-b3ef-5b1092c905eb" providerId="ADAL" clId="{CBB518F1-6B10-4061-BD79-9045FC6529D7}" dt="2022-06-29T17:51:28.332" v="619" actId="207"/>
          <ac:spMkLst>
            <pc:docMk/>
            <pc:sldMk cId="389114252" sldId="2147470202"/>
            <ac:spMk id="94" creationId="{ED31C1A8-3245-EF5E-ADDA-9E84BF8E9B45}"/>
          </ac:spMkLst>
        </pc:spChg>
        <pc:spChg chg="mod">
          <ac:chgData name="Dan Moore" userId="432a1231-f1bc-48da-b3ef-5b1092c905eb" providerId="ADAL" clId="{CBB518F1-6B10-4061-BD79-9045FC6529D7}" dt="2022-06-29T17:51:28.332" v="619" actId="207"/>
          <ac:spMkLst>
            <pc:docMk/>
            <pc:sldMk cId="389114252" sldId="2147470202"/>
            <ac:spMk id="95" creationId="{1C255951-AA38-EA3F-A80A-E9F7F5A4DC04}"/>
          </ac:spMkLst>
        </pc:spChg>
        <pc:spChg chg="mod">
          <ac:chgData name="Dan Moore" userId="432a1231-f1bc-48da-b3ef-5b1092c905eb" providerId="ADAL" clId="{CBB518F1-6B10-4061-BD79-9045FC6529D7}" dt="2022-06-29T17:51:28.332" v="619" actId="207"/>
          <ac:spMkLst>
            <pc:docMk/>
            <pc:sldMk cId="389114252" sldId="2147470202"/>
            <ac:spMk id="96" creationId="{2173993F-F0C6-F486-A14E-660B367184DC}"/>
          </ac:spMkLst>
        </pc:spChg>
        <pc:spChg chg="mod">
          <ac:chgData name="Dan Moore" userId="432a1231-f1bc-48da-b3ef-5b1092c905eb" providerId="ADAL" clId="{CBB518F1-6B10-4061-BD79-9045FC6529D7}" dt="2022-06-29T17:51:28.332" v="619" actId="207"/>
          <ac:spMkLst>
            <pc:docMk/>
            <pc:sldMk cId="389114252" sldId="2147470202"/>
            <ac:spMk id="97" creationId="{E77A49B3-1D52-2D5D-DFBA-D10C78421B07}"/>
          </ac:spMkLst>
        </pc:spChg>
        <pc:spChg chg="mod">
          <ac:chgData name="Dan Moore" userId="432a1231-f1bc-48da-b3ef-5b1092c905eb" providerId="ADAL" clId="{CBB518F1-6B10-4061-BD79-9045FC6529D7}" dt="2022-06-29T17:51:28.332" v="619" actId="207"/>
          <ac:spMkLst>
            <pc:docMk/>
            <pc:sldMk cId="389114252" sldId="2147470202"/>
            <ac:spMk id="98" creationId="{BC28C6D3-AAE9-0E88-8FDF-55C099A7C13F}"/>
          </ac:spMkLst>
        </pc:spChg>
        <pc:spChg chg="mod">
          <ac:chgData name="Dan Moore" userId="432a1231-f1bc-48da-b3ef-5b1092c905eb" providerId="ADAL" clId="{CBB518F1-6B10-4061-BD79-9045FC6529D7}" dt="2022-06-29T17:51:28.332" v="619" actId="207"/>
          <ac:spMkLst>
            <pc:docMk/>
            <pc:sldMk cId="389114252" sldId="2147470202"/>
            <ac:spMk id="99" creationId="{7B754E69-B95D-0A36-D476-4B62E08025C0}"/>
          </ac:spMkLst>
        </pc:spChg>
        <pc:spChg chg="mod">
          <ac:chgData name="Dan Moore" userId="432a1231-f1bc-48da-b3ef-5b1092c905eb" providerId="ADAL" clId="{CBB518F1-6B10-4061-BD79-9045FC6529D7}" dt="2022-06-29T17:51:28.332" v="619" actId="207"/>
          <ac:spMkLst>
            <pc:docMk/>
            <pc:sldMk cId="389114252" sldId="2147470202"/>
            <ac:spMk id="100" creationId="{F1AF67B4-2CA1-0930-2357-5AD11E088827}"/>
          </ac:spMkLst>
        </pc:spChg>
        <pc:spChg chg="mod">
          <ac:chgData name="Dan Moore" userId="432a1231-f1bc-48da-b3ef-5b1092c905eb" providerId="ADAL" clId="{CBB518F1-6B10-4061-BD79-9045FC6529D7}" dt="2022-06-29T17:51:28.332" v="619" actId="207"/>
          <ac:spMkLst>
            <pc:docMk/>
            <pc:sldMk cId="389114252" sldId="2147470202"/>
            <ac:spMk id="101" creationId="{57342DAD-95C9-F1F7-B976-8B1389040A82}"/>
          </ac:spMkLst>
        </pc:spChg>
        <pc:spChg chg="mod">
          <ac:chgData name="Dan Moore" userId="432a1231-f1bc-48da-b3ef-5b1092c905eb" providerId="ADAL" clId="{CBB518F1-6B10-4061-BD79-9045FC6529D7}" dt="2022-06-29T17:51:28.332" v="619" actId="207"/>
          <ac:spMkLst>
            <pc:docMk/>
            <pc:sldMk cId="389114252" sldId="2147470202"/>
            <ac:spMk id="102" creationId="{ABDA81F6-6E09-CEF0-4263-7C8F552A8FF3}"/>
          </ac:spMkLst>
        </pc:spChg>
        <pc:spChg chg="mod">
          <ac:chgData name="Dan Moore" userId="432a1231-f1bc-48da-b3ef-5b1092c905eb" providerId="ADAL" clId="{CBB518F1-6B10-4061-BD79-9045FC6529D7}" dt="2022-06-29T17:51:28.332" v="619" actId="207"/>
          <ac:spMkLst>
            <pc:docMk/>
            <pc:sldMk cId="389114252" sldId="2147470202"/>
            <ac:spMk id="103" creationId="{AB2E018D-3BFD-1EA4-7F65-61EB46EFC049}"/>
          </ac:spMkLst>
        </pc:spChg>
        <pc:spChg chg="mod">
          <ac:chgData name="Dan Moore" userId="432a1231-f1bc-48da-b3ef-5b1092c905eb" providerId="ADAL" clId="{CBB518F1-6B10-4061-BD79-9045FC6529D7}" dt="2022-06-29T17:51:28.332" v="619" actId="207"/>
          <ac:spMkLst>
            <pc:docMk/>
            <pc:sldMk cId="389114252" sldId="2147470202"/>
            <ac:spMk id="104" creationId="{2D9B2D5F-659E-BB13-12D8-B6FAFC0A2D7B}"/>
          </ac:spMkLst>
        </pc:spChg>
        <pc:spChg chg="mod">
          <ac:chgData name="Dan Moore" userId="432a1231-f1bc-48da-b3ef-5b1092c905eb" providerId="ADAL" clId="{CBB518F1-6B10-4061-BD79-9045FC6529D7}" dt="2022-06-29T17:51:28.332" v="619" actId="207"/>
          <ac:spMkLst>
            <pc:docMk/>
            <pc:sldMk cId="389114252" sldId="2147470202"/>
            <ac:spMk id="105" creationId="{2E2EE796-89A8-44B0-DA99-50FAE2AA4AEF}"/>
          </ac:spMkLst>
        </pc:spChg>
        <pc:spChg chg="mod">
          <ac:chgData name="Dan Moore" userId="432a1231-f1bc-48da-b3ef-5b1092c905eb" providerId="ADAL" clId="{CBB518F1-6B10-4061-BD79-9045FC6529D7}" dt="2022-06-29T17:51:28.332" v="619" actId="207"/>
          <ac:spMkLst>
            <pc:docMk/>
            <pc:sldMk cId="389114252" sldId="2147470202"/>
            <ac:spMk id="106" creationId="{281845EF-C74B-FAA3-5100-D12132A961FF}"/>
          </ac:spMkLst>
        </pc:spChg>
        <pc:spChg chg="mod">
          <ac:chgData name="Dan Moore" userId="432a1231-f1bc-48da-b3ef-5b1092c905eb" providerId="ADAL" clId="{CBB518F1-6B10-4061-BD79-9045FC6529D7}" dt="2022-06-29T17:51:28.332" v="619" actId="207"/>
          <ac:spMkLst>
            <pc:docMk/>
            <pc:sldMk cId="389114252" sldId="2147470202"/>
            <ac:spMk id="107" creationId="{1569DCE4-8287-AB09-199B-6B24576E94A1}"/>
          </ac:spMkLst>
        </pc:spChg>
        <pc:spChg chg="mod">
          <ac:chgData name="Dan Moore" userId="432a1231-f1bc-48da-b3ef-5b1092c905eb" providerId="ADAL" clId="{CBB518F1-6B10-4061-BD79-9045FC6529D7}" dt="2022-06-29T17:53:11.895" v="633" actId="207"/>
          <ac:spMkLst>
            <pc:docMk/>
            <pc:sldMk cId="389114252" sldId="2147470202"/>
            <ac:spMk id="108" creationId="{25412459-A541-DD3E-A800-F6BE2C5FDA1C}"/>
          </ac:spMkLst>
        </pc:spChg>
        <pc:spChg chg="mod">
          <ac:chgData name="Dan Moore" userId="432a1231-f1bc-48da-b3ef-5b1092c905eb" providerId="ADAL" clId="{CBB518F1-6B10-4061-BD79-9045FC6529D7}" dt="2022-06-29T17:52:23.540" v="626" actId="207"/>
          <ac:spMkLst>
            <pc:docMk/>
            <pc:sldMk cId="389114252" sldId="2147470202"/>
            <ac:spMk id="110" creationId="{9CA7B0E4-62B0-9852-A6F6-9393CFF2617B}"/>
          </ac:spMkLst>
        </pc:spChg>
        <pc:spChg chg="mod">
          <ac:chgData name="Dan Moore" userId="432a1231-f1bc-48da-b3ef-5b1092c905eb" providerId="ADAL" clId="{CBB518F1-6B10-4061-BD79-9045FC6529D7}" dt="2022-06-29T17:51:28.332" v="619" actId="207"/>
          <ac:spMkLst>
            <pc:docMk/>
            <pc:sldMk cId="389114252" sldId="2147470202"/>
            <ac:spMk id="112" creationId="{0E196293-E40A-3F95-1328-343E9984905E}"/>
          </ac:spMkLst>
        </pc:spChg>
        <pc:spChg chg="mod">
          <ac:chgData name="Dan Moore" userId="432a1231-f1bc-48da-b3ef-5b1092c905eb" providerId="ADAL" clId="{CBB518F1-6B10-4061-BD79-9045FC6529D7}" dt="2022-06-29T17:51:28.332" v="619" actId="207"/>
          <ac:spMkLst>
            <pc:docMk/>
            <pc:sldMk cId="389114252" sldId="2147470202"/>
            <ac:spMk id="113" creationId="{72B5D61A-F21C-8454-78A6-57727869CCA6}"/>
          </ac:spMkLst>
        </pc:spChg>
        <pc:spChg chg="mod">
          <ac:chgData name="Dan Moore" userId="432a1231-f1bc-48da-b3ef-5b1092c905eb" providerId="ADAL" clId="{CBB518F1-6B10-4061-BD79-9045FC6529D7}" dt="2022-06-29T17:51:28.332" v="619" actId="207"/>
          <ac:spMkLst>
            <pc:docMk/>
            <pc:sldMk cId="389114252" sldId="2147470202"/>
            <ac:spMk id="114" creationId="{6BB0D7D8-1DD1-C1BC-5F28-F40D5E8A6793}"/>
          </ac:spMkLst>
        </pc:spChg>
        <pc:spChg chg="mod">
          <ac:chgData name="Dan Moore" userId="432a1231-f1bc-48da-b3ef-5b1092c905eb" providerId="ADAL" clId="{CBB518F1-6B10-4061-BD79-9045FC6529D7}" dt="2022-06-29T17:51:28.332" v="619" actId="207"/>
          <ac:spMkLst>
            <pc:docMk/>
            <pc:sldMk cId="389114252" sldId="2147470202"/>
            <ac:spMk id="115" creationId="{2B5D2ADA-B1DD-A40D-421D-72A3E58C00C6}"/>
          </ac:spMkLst>
        </pc:spChg>
        <pc:spChg chg="mod">
          <ac:chgData name="Dan Moore" userId="432a1231-f1bc-48da-b3ef-5b1092c905eb" providerId="ADAL" clId="{CBB518F1-6B10-4061-BD79-9045FC6529D7}" dt="2022-06-29T17:51:28.332" v="619" actId="207"/>
          <ac:spMkLst>
            <pc:docMk/>
            <pc:sldMk cId="389114252" sldId="2147470202"/>
            <ac:spMk id="116" creationId="{B9B9B7ED-8447-9072-4D0B-C68FC13FB72C}"/>
          </ac:spMkLst>
        </pc:spChg>
        <pc:spChg chg="mod">
          <ac:chgData name="Dan Moore" userId="432a1231-f1bc-48da-b3ef-5b1092c905eb" providerId="ADAL" clId="{CBB518F1-6B10-4061-BD79-9045FC6529D7}" dt="2022-06-29T17:51:28.332" v="619" actId="207"/>
          <ac:spMkLst>
            <pc:docMk/>
            <pc:sldMk cId="389114252" sldId="2147470202"/>
            <ac:spMk id="117" creationId="{E997A473-6FED-1719-9D8F-5E6BCCCB50A2}"/>
          </ac:spMkLst>
        </pc:spChg>
        <pc:spChg chg="mod">
          <ac:chgData name="Dan Moore" userId="432a1231-f1bc-48da-b3ef-5b1092c905eb" providerId="ADAL" clId="{CBB518F1-6B10-4061-BD79-9045FC6529D7}" dt="2022-06-29T17:51:28.332" v="619" actId="207"/>
          <ac:spMkLst>
            <pc:docMk/>
            <pc:sldMk cId="389114252" sldId="2147470202"/>
            <ac:spMk id="118" creationId="{EA68B7EA-7661-91EC-2D50-12889175A807}"/>
          </ac:spMkLst>
        </pc:spChg>
        <pc:spChg chg="mod">
          <ac:chgData name="Dan Moore" userId="432a1231-f1bc-48da-b3ef-5b1092c905eb" providerId="ADAL" clId="{CBB518F1-6B10-4061-BD79-9045FC6529D7}" dt="2022-06-29T17:51:28.332" v="619" actId="207"/>
          <ac:spMkLst>
            <pc:docMk/>
            <pc:sldMk cId="389114252" sldId="2147470202"/>
            <ac:spMk id="119" creationId="{0C312A9E-F35A-548B-92C1-9367149633F6}"/>
          </ac:spMkLst>
        </pc:spChg>
        <pc:spChg chg="mod">
          <ac:chgData name="Dan Moore" userId="432a1231-f1bc-48da-b3ef-5b1092c905eb" providerId="ADAL" clId="{CBB518F1-6B10-4061-BD79-9045FC6529D7}" dt="2022-06-29T17:51:28.332" v="619" actId="207"/>
          <ac:spMkLst>
            <pc:docMk/>
            <pc:sldMk cId="389114252" sldId="2147470202"/>
            <ac:spMk id="120" creationId="{0322EEF5-A2EF-DF88-2B5A-B3D5916CA739}"/>
          </ac:spMkLst>
        </pc:spChg>
        <pc:spChg chg="mod">
          <ac:chgData name="Dan Moore" userId="432a1231-f1bc-48da-b3ef-5b1092c905eb" providerId="ADAL" clId="{CBB518F1-6B10-4061-BD79-9045FC6529D7}" dt="2022-06-29T17:51:28.332" v="619" actId="207"/>
          <ac:spMkLst>
            <pc:docMk/>
            <pc:sldMk cId="389114252" sldId="2147470202"/>
            <ac:spMk id="121" creationId="{3B0F736B-4A92-DB7F-FC1F-4110B81B208A}"/>
          </ac:spMkLst>
        </pc:spChg>
        <pc:spChg chg="mod">
          <ac:chgData name="Dan Moore" userId="432a1231-f1bc-48da-b3ef-5b1092c905eb" providerId="ADAL" clId="{CBB518F1-6B10-4061-BD79-9045FC6529D7}" dt="2022-06-29T17:51:28.332" v="619" actId="207"/>
          <ac:spMkLst>
            <pc:docMk/>
            <pc:sldMk cId="389114252" sldId="2147470202"/>
            <ac:spMk id="122" creationId="{B9705205-2E9D-C2D9-3D44-5F42DCC0C149}"/>
          </ac:spMkLst>
        </pc:spChg>
        <pc:spChg chg="mod">
          <ac:chgData name="Dan Moore" userId="432a1231-f1bc-48da-b3ef-5b1092c905eb" providerId="ADAL" clId="{CBB518F1-6B10-4061-BD79-9045FC6529D7}" dt="2022-06-29T17:51:28.332" v="619" actId="207"/>
          <ac:spMkLst>
            <pc:docMk/>
            <pc:sldMk cId="389114252" sldId="2147470202"/>
            <ac:spMk id="123" creationId="{6DF3A2FE-E8A6-23F6-29CD-0C30421DA64D}"/>
          </ac:spMkLst>
        </pc:spChg>
        <pc:spChg chg="mod">
          <ac:chgData name="Dan Moore" userId="432a1231-f1bc-48da-b3ef-5b1092c905eb" providerId="ADAL" clId="{CBB518F1-6B10-4061-BD79-9045FC6529D7}" dt="2022-06-29T17:51:28.332" v="619" actId="207"/>
          <ac:spMkLst>
            <pc:docMk/>
            <pc:sldMk cId="389114252" sldId="2147470202"/>
            <ac:spMk id="124" creationId="{91A4D7CD-E509-EB9E-FCB3-F394E831BAED}"/>
          </ac:spMkLst>
        </pc:spChg>
        <pc:spChg chg="mod">
          <ac:chgData name="Dan Moore" userId="432a1231-f1bc-48da-b3ef-5b1092c905eb" providerId="ADAL" clId="{CBB518F1-6B10-4061-BD79-9045FC6529D7}" dt="2022-06-29T17:51:28.332" v="619" actId="207"/>
          <ac:spMkLst>
            <pc:docMk/>
            <pc:sldMk cId="389114252" sldId="2147470202"/>
            <ac:spMk id="125" creationId="{1B664B83-40E6-D7F4-08FA-A24057271F5C}"/>
          </ac:spMkLst>
        </pc:spChg>
        <pc:spChg chg="mod">
          <ac:chgData name="Dan Moore" userId="432a1231-f1bc-48da-b3ef-5b1092c905eb" providerId="ADAL" clId="{CBB518F1-6B10-4061-BD79-9045FC6529D7}" dt="2022-06-29T17:53:16.167" v="634" actId="207"/>
          <ac:spMkLst>
            <pc:docMk/>
            <pc:sldMk cId="389114252" sldId="2147470202"/>
            <ac:spMk id="126" creationId="{DE52E3D3-1876-7FB6-A728-5D85B1CB71AA}"/>
          </ac:spMkLst>
        </pc:spChg>
        <pc:spChg chg="mod">
          <ac:chgData name="Dan Moore" userId="432a1231-f1bc-48da-b3ef-5b1092c905eb" providerId="ADAL" clId="{CBB518F1-6B10-4061-BD79-9045FC6529D7}" dt="2022-06-29T17:52:27.651" v="627" actId="207"/>
          <ac:spMkLst>
            <pc:docMk/>
            <pc:sldMk cId="389114252" sldId="2147470202"/>
            <ac:spMk id="128" creationId="{41AB9492-57C9-421F-7034-64B00254DF0C}"/>
          </ac:spMkLst>
        </pc:spChg>
        <pc:spChg chg="mod">
          <ac:chgData name="Dan Moore" userId="432a1231-f1bc-48da-b3ef-5b1092c905eb" providerId="ADAL" clId="{CBB518F1-6B10-4061-BD79-9045FC6529D7}" dt="2022-06-29T17:51:28.332" v="619" actId="207"/>
          <ac:spMkLst>
            <pc:docMk/>
            <pc:sldMk cId="389114252" sldId="2147470202"/>
            <ac:spMk id="130" creationId="{6002009A-9500-2294-B09D-20759D832311}"/>
          </ac:spMkLst>
        </pc:spChg>
        <pc:spChg chg="mod">
          <ac:chgData name="Dan Moore" userId="432a1231-f1bc-48da-b3ef-5b1092c905eb" providerId="ADAL" clId="{CBB518F1-6B10-4061-BD79-9045FC6529D7}" dt="2022-06-29T17:51:28.332" v="619" actId="207"/>
          <ac:spMkLst>
            <pc:docMk/>
            <pc:sldMk cId="389114252" sldId="2147470202"/>
            <ac:spMk id="131" creationId="{90B6ACFE-7394-E0C2-01E5-3ECBF265FE25}"/>
          </ac:spMkLst>
        </pc:spChg>
        <pc:spChg chg="mod">
          <ac:chgData name="Dan Moore" userId="432a1231-f1bc-48da-b3ef-5b1092c905eb" providerId="ADAL" clId="{CBB518F1-6B10-4061-BD79-9045FC6529D7}" dt="2022-06-29T17:51:28.332" v="619" actId="207"/>
          <ac:spMkLst>
            <pc:docMk/>
            <pc:sldMk cId="389114252" sldId="2147470202"/>
            <ac:spMk id="132" creationId="{C5DEF7C9-8DA6-93E4-8AF4-13A813AC7FB1}"/>
          </ac:spMkLst>
        </pc:spChg>
        <pc:spChg chg="mod">
          <ac:chgData name="Dan Moore" userId="432a1231-f1bc-48da-b3ef-5b1092c905eb" providerId="ADAL" clId="{CBB518F1-6B10-4061-BD79-9045FC6529D7}" dt="2022-06-29T17:51:28.332" v="619" actId="207"/>
          <ac:spMkLst>
            <pc:docMk/>
            <pc:sldMk cId="389114252" sldId="2147470202"/>
            <ac:spMk id="133" creationId="{01439D00-9F2C-0C97-833D-C3AB5CD20FBE}"/>
          </ac:spMkLst>
        </pc:spChg>
        <pc:spChg chg="mod">
          <ac:chgData name="Dan Moore" userId="432a1231-f1bc-48da-b3ef-5b1092c905eb" providerId="ADAL" clId="{CBB518F1-6B10-4061-BD79-9045FC6529D7}" dt="2022-06-29T17:51:28.332" v="619" actId="207"/>
          <ac:spMkLst>
            <pc:docMk/>
            <pc:sldMk cId="389114252" sldId="2147470202"/>
            <ac:spMk id="134" creationId="{FC14A36E-DD13-2B41-C7E0-951A300F1306}"/>
          </ac:spMkLst>
        </pc:spChg>
        <pc:spChg chg="mod">
          <ac:chgData name="Dan Moore" userId="432a1231-f1bc-48da-b3ef-5b1092c905eb" providerId="ADAL" clId="{CBB518F1-6B10-4061-BD79-9045FC6529D7}" dt="2022-06-29T17:51:28.332" v="619" actId="207"/>
          <ac:spMkLst>
            <pc:docMk/>
            <pc:sldMk cId="389114252" sldId="2147470202"/>
            <ac:spMk id="135" creationId="{D34815CC-0AF3-DC4A-E045-D17E0EA053AE}"/>
          </ac:spMkLst>
        </pc:spChg>
        <pc:spChg chg="mod">
          <ac:chgData name="Dan Moore" userId="432a1231-f1bc-48da-b3ef-5b1092c905eb" providerId="ADAL" clId="{CBB518F1-6B10-4061-BD79-9045FC6529D7}" dt="2022-06-29T17:51:28.332" v="619" actId="207"/>
          <ac:spMkLst>
            <pc:docMk/>
            <pc:sldMk cId="389114252" sldId="2147470202"/>
            <ac:spMk id="136" creationId="{6EE491D5-D925-56F1-4AB4-D94B3B494670}"/>
          </ac:spMkLst>
        </pc:spChg>
        <pc:spChg chg="mod">
          <ac:chgData name="Dan Moore" userId="432a1231-f1bc-48da-b3ef-5b1092c905eb" providerId="ADAL" clId="{CBB518F1-6B10-4061-BD79-9045FC6529D7}" dt="2022-06-29T17:51:28.332" v="619" actId="207"/>
          <ac:spMkLst>
            <pc:docMk/>
            <pc:sldMk cId="389114252" sldId="2147470202"/>
            <ac:spMk id="137" creationId="{5C2773BB-35AF-423A-841E-D32081772BB6}"/>
          </ac:spMkLst>
        </pc:spChg>
        <pc:spChg chg="mod">
          <ac:chgData name="Dan Moore" userId="432a1231-f1bc-48da-b3ef-5b1092c905eb" providerId="ADAL" clId="{CBB518F1-6B10-4061-BD79-9045FC6529D7}" dt="2022-06-29T17:51:28.332" v="619" actId="207"/>
          <ac:spMkLst>
            <pc:docMk/>
            <pc:sldMk cId="389114252" sldId="2147470202"/>
            <ac:spMk id="138" creationId="{30EBEF5F-BDBA-B79B-F811-D40976D6AAD3}"/>
          </ac:spMkLst>
        </pc:spChg>
        <pc:spChg chg="mod">
          <ac:chgData name="Dan Moore" userId="432a1231-f1bc-48da-b3ef-5b1092c905eb" providerId="ADAL" clId="{CBB518F1-6B10-4061-BD79-9045FC6529D7}" dt="2022-06-29T17:51:28.332" v="619" actId="207"/>
          <ac:spMkLst>
            <pc:docMk/>
            <pc:sldMk cId="389114252" sldId="2147470202"/>
            <ac:spMk id="139" creationId="{12EF1A0A-75A1-6F3F-9B37-14082230EA93}"/>
          </ac:spMkLst>
        </pc:spChg>
        <pc:spChg chg="mod">
          <ac:chgData name="Dan Moore" userId="432a1231-f1bc-48da-b3ef-5b1092c905eb" providerId="ADAL" clId="{CBB518F1-6B10-4061-BD79-9045FC6529D7}" dt="2022-06-29T17:51:28.332" v="619" actId="207"/>
          <ac:spMkLst>
            <pc:docMk/>
            <pc:sldMk cId="389114252" sldId="2147470202"/>
            <ac:spMk id="140" creationId="{97FF003D-C37A-21E8-4E48-662CE22B96D1}"/>
          </ac:spMkLst>
        </pc:spChg>
        <pc:spChg chg="mod">
          <ac:chgData name="Dan Moore" userId="432a1231-f1bc-48da-b3ef-5b1092c905eb" providerId="ADAL" clId="{CBB518F1-6B10-4061-BD79-9045FC6529D7}" dt="2022-06-29T17:51:28.332" v="619" actId="207"/>
          <ac:spMkLst>
            <pc:docMk/>
            <pc:sldMk cId="389114252" sldId="2147470202"/>
            <ac:spMk id="141" creationId="{E0E9FDCB-F9A3-490C-E4E7-B459A97BFCEE}"/>
          </ac:spMkLst>
        </pc:spChg>
        <pc:spChg chg="mod">
          <ac:chgData name="Dan Moore" userId="432a1231-f1bc-48da-b3ef-5b1092c905eb" providerId="ADAL" clId="{CBB518F1-6B10-4061-BD79-9045FC6529D7}" dt="2022-06-29T17:51:28.332" v="619" actId="207"/>
          <ac:spMkLst>
            <pc:docMk/>
            <pc:sldMk cId="389114252" sldId="2147470202"/>
            <ac:spMk id="142" creationId="{B0628DA4-3734-B586-0722-AD19E958B0A5}"/>
          </ac:spMkLst>
        </pc:spChg>
        <pc:spChg chg="mod">
          <ac:chgData name="Dan Moore" userId="432a1231-f1bc-48da-b3ef-5b1092c905eb" providerId="ADAL" clId="{CBB518F1-6B10-4061-BD79-9045FC6529D7}" dt="2022-06-29T17:51:28.332" v="619" actId="207"/>
          <ac:spMkLst>
            <pc:docMk/>
            <pc:sldMk cId="389114252" sldId="2147470202"/>
            <ac:spMk id="143" creationId="{49F8D394-62FB-3D85-934A-DC12C6023011}"/>
          </ac:spMkLst>
        </pc:spChg>
        <pc:spChg chg="mod">
          <ac:chgData name="Dan Moore" userId="432a1231-f1bc-48da-b3ef-5b1092c905eb" providerId="ADAL" clId="{CBB518F1-6B10-4061-BD79-9045FC6529D7}" dt="2022-06-29T17:53:22.163" v="635" actId="207"/>
          <ac:spMkLst>
            <pc:docMk/>
            <pc:sldMk cId="389114252" sldId="2147470202"/>
            <ac:spMk id="144" creationId="{4C17A53C-98D5-18BE-52E7-4BBCBEC13408}"/>
          </ac:spMkLst>
        </pc:spChg>
        <pc:spChg chg="mod">
          <ac:chgData name="Dan Moore" userId="432a1231-f1bc-48da-b3ef-5b1092c905eb" providerId="ADAL" clId="{CBB518F1-6B10-4061-BD79-9045FC6529D7}" dt="2022-06-29T17:52:31.286" v="628" actId="207"/>
          <ac:spMkLst>
            <pc:docMk/>
            <pc:sldMk cId="389114252" sldId="2147470202"/>
            <ac:spMk id="146" creationId="{C21826EB-67B7-BF9E-0A56-2048A735F26B}"/>
          </ac:spMkLst>
        </pc:spChg>
        <pc:spChg chg="mod">
          <ac:chgData name="Dan Moore" userId="432a1231-f1bc-48da-b3ef-5b1092c905eb" providerId="ADAL" clId="{CBB518F1-6B10-4061-BD79-9045FC6529D7}" dt="2022-06-29T17:51:28.332" v="619" actId="207"/>
          <ac:spMkLst>
            <pc:docMk/>
            <pc:sldMk cId="389114252" sldId="2147470202"/>
            <ac:spMk id="148" creationId="{99E276BD-3EE7-7804-9CBF-D8AEC10DFF3B}"/>
          </ac:spMkLst>
        </pc:spChg>
        <pc:spChg chg="mod">
          <ac:chgData name="Dan Moore" userId="432a1231-f1bc-48da-b3ef-5b1092c905eb" providerId="ADAL" clId="{CBB518F1-6B10-4061-BD79-9045FC6529D7}" dt="2022-06-29T17:51:28.332" v="619" actId="207"/>
          <ac:spMkLst>
            <pc:docMk/>
            <pc:sldMk cId="389114252" sldId="2147470202"/>
            <ac:spMk id="149" creationId="{E1708C69-2142-EE64-3D7F-0D13090BC0B2}"/>
          </ac:spMkLst>
        </pc:spChg>
        <pc:spChg chg="mod">
          <ac:chgData name="Dan Moore" userId="432a1231-f1bc-48da-b3ef-5b1092c905eb" providerId="ADAL" clId="{CBB518F1-6B10-4061-BD79-9045FC6529D7}" dt="2022-06-29T17:51:28.332" v="619" actId="207"/>
          <ac:spMkLst>
            <pc:docMk/>
            <pc:sldMk cId="389114252" sldId="2147470202"/>
            <ac:spMk id="150" creationId="{CA9B6659-420A-B3D9-6E63-BC82CE9D5A05}"/>
          </ac:spMkLst>
        </pc:spChg>
        <pc:spChg chg="mod">
          <ac:chgData name="Dan Moore" userId="432a1231-f1bc-48da-b3ef-5b1092c905eb" providerId="ADAL" clId="{CBB518F1-6B10-4061-BD79-9045FC6529D7}" dt="2022-06-29T17:51:28.332" v="619" actId="207"/>
          <ac:spMkLst>
            <pc:docMk/>
            <pc:sldMk cId="389114252" sldId="2147470202"/>
            <ac:spMk id="151" creationId="{4AFAA090-97E3-1036-ED3A-6C2CFD1A3F99}"/>
          </ac:spMkLst>
        </pc:spChg>
        <pc:spChg chg="mod">
          <ac:chgData name="Dan Moore" userId="432a1231-f1bc-48da-b3ef-5b1092c905eb" providerId="ADAL" clId="{CBB518F1-6B10-4061-BD79-9045FC6529D7}" dt="2022-06-29T17:51:28.332" v="619" actId="207"/>
          <ac:spMkLst>
            <pc:docMk/>
            <pc:sldMk cId="389114252" sldId="2147470202"/>
            <ac:spMk id="152" creationId="{664999B8-8047-9218-EF94-43A4130222F6}"/>
          </ac:spMkLst>
        </pc:spChg>
        <pc:spChg chg="mod">
          <ac:chgData name="Dan Moore" userId="432a1231-f1bc-48da-b3ef-5b1092c905eb" providerId="ADAL" clId="{CBB518F1-6B10-4061-BD79-9045FC6529D7}" dt="2022-06-29T17:51:28.332" v="619" actId="207"/>
          <ac:spMkLst>
            <pc:docMk/>
            <pc:sldMk cId="389114252" sldId="2147470202"/>
            <ac:spMk id="153" creationId="{33E87995-D1D0-DFBC-B29A-8B7B79950750}"/>
          </ac:spMkLst>
        </pc:spChg>
        <pc:spChg chg="mod">
          <ac:chgData name="Dan Moore" userId="432a1231-f1bc-48da-b3ef-5b1092c905eb" providerId="ADAL" clId="{CBB518F1-6B10-4061-BD79-9045FC6529D7}" dt="2022-06-29T17:51:28.332" v="619" actId="207"/>
          <ac:spMkLst>
            <pc:docMk/>
            <pc:sldMk cId="389114252" sldId="2147470202"/>
            <ac:spMk id="154" creationId="{12580674-4CF5-AA40-9AC8-8EDE194BC178}"/>
          </ac:spMkLst>
        </pc:spChg>
        <pc:spChg chg="mod">
          <ac:chgData name="Dan Moore" userId="432a1231-f1bc-48da-b3ef-5b1092c905eb" providerId="ADAL" clId="{CBB518F1-6B10-4061-BD79-9045FC6529D7}" dt="2022-06-29T17:51:28.332" v="619" actId="207"/>
          <ac:spMkLst>
            <pc:docMk/>
            <pc:sldMk cId="389114252" sldId="2147470202"/>
            <ac:spMk id="155" creationId="{9206E5AF-39F4-3D2B-DFEB-4DED21D5A121}"/>
          </ac:spMkLst>
        </pc:spChg>
        <pc:spChg chg="mod">
          <ac:chgData name="Dan Moore" userId="432a1231-f1bc-48da-b3ef-5b1092c905eb" providerId="ADAL" clId="{CBB518F1-6B10-4061-BD79-9045FC6529D7}" dt="2022-06-29T17:51:28.332" v="619" actId="207"/>
          <ac:spMkLst>
            <pc:docMk/>
            <pc:sldMk cId="389114252" sldId="2147470202"/>
            <ac:spMk id="156" creationId="{940AEE0B-EE81-9549-94CE-DCB28B37EE1F}"/>
          </ac:spMkLst>
        </pc:spChg>
        <pc:spChg chg="mod">
          <ac:chgData name="Dan Moore" userId="432a1231-f1bc-48da-b3ef-5b1092c905eb" providerId="ADAL" clId="{CBB518F1-6B10-4061-BD79-9045FC6529D7}" dt="2022-06-29T17:51:28.332" v="619" actId="207"/>
          <ac:spMkLst>
            <pc:docMk/>
            <pc:sldMk cId="389114252" sldId="2147470202"/>
            <ac:spMk id="157" creationId="{A6A893B7-B153-1C45-89C3-55EBC0202B38}"/>
          </ac:spMkLst>
        </pc:spChg>
        <pc:spChg chg="mod">
          <ac:chgData name="Dan Moore" userId="432a1231-f1bc-48da-b3ef-5b1092c905eb" providerId="ADAL" clId="{CBB518F1-6B10-4061-BD79-9045FC6529D7}" dt="2022-06-29T17:51:28.332" v="619" actId="207"/>
          <ac:spMkLst>
            <pc:docMk/>
            <pc:sldMk cId="389114252" sldId="2147470202"/>
            <ac:spMk id="158" creationId="{DC468CB9-DBF4-33C2-1D9C-14F52147C72C}"/>
          </ac:spMkLst>
        </pc:spChg>
        <pc:spChg chg="mod">
          <ac:chgData name="Dan Moore" userId="432a1231-f1bc-48da-b3ef-5b1092c905eb" providerId="ADAL" clId="{CBB518F1-6B10-4061-BD79-9045FC6529D7}" dt="2022-06-29T17:51:28.332" v="619" actId="207"/>
          <ac:spMkLst>
            <pc:docMk/>
            <pc:sldMk cId="389114252" sldId="2147470202"/>
            <ac:spMk id="159" creationId="{93CF3EA2-FF6C-1CCC-6EFF-8C48723BC14F}"/>
          </ac:spMkLst>
        </pc:spChg>
        <pc:spChg chg="mod">
          <ac:chgData name="Dan Moore" userId="432a1231-f1bc-48da-b3ef-5b1092c905eb" providerId="ADAL" clId="{CBB518F1-6B10-4061-BD79-9045FC6529D7}" dt="2022-06-29T17:51:28.332" v="619" actId="207"/>
          <ac:spMkLst>
            <pc:docMk/>
            <pc:sldMk cId="389114252" sldId="2147470202"/>
            <ac:spMk id="160" creationId="{ED8A2CAE-CF89-D20E-85C1-96A8A501B61E}"/>
          </ac:spMkLst>
        </pc:spChg>
        <pc:spChg chg="mod">
          <ac:chgData name="Dan Moore" userId="432a1231-f1bc-48da-b3ef-5b1092c905eb" providerId="ADAL" clId="{CBB518F1-6B10-4061-BD79-9045FC6529D7}" dt="2022-06-29T17:51:28.332" v="619" actId="207"/>
          <ac:spMkLst>
            <pc:docMk/>
            <pc:sldMk cId="389114252" sldId="2147470202"/>
            <ac:spMk id="161" creationId="{54BB6923-C08C-13B8-0074-05ECBDE8FD74}"/>
          </ac:spMkLst>
        </pc:spChg>
        <pc:spChg chg="mod">
          <ac:chgData name="Dan Moore" userId="432a1231-f1bc-48da-b3ef-5b1092c905eb" providerId="ADAL" clId="{CBB518F1-6B10-4061-BD79-9045FC6529D7}" dt="2022-06-29T17:53:28.832" v="637" actId="207"/>
          <ac:spMkLst>
            <pc:docMk/>
            <pc:sldMk cId="389114252" sldId="2147470202"/>
            <ac:spMk id="162" creationId="{C929A528-96D0-9EB6-255D-51392BC55660}"/>
          </ac:spMkLst>
        </pc:spChg>
        <pc:spChg chg="mod">
          <ac:chgData name="Dan Moore" userId="432a1231-f1bc-48da-b3ef-5b1092c905eb" providerId="ADAL" clId="{CBB518F1-6B10-4061-BD79-9045FC6529D7}" dt="2022-06-29T17:52:36.611" v="629" actId="207"/>
          <ac:spMkLst>
            <pc:docMk/>
            <pc:sldMk cId="389114252" sldId="2147470202"/>
            <ac:spMk id="164" creationId="{156375F4-A34E-6506-69F5-545717BC5AD3}"/>
          </ac:spMkLst>
        </pc:spChg>
        <pc:spChg chg="mod">
          <ac:chgData name="Dan Moore" userId="432a1231-f1bc-48da-b3ef-5b1092c905eb" providerId="ADAL" clId="{CBB518F1-6B10-4061-BD79-9045FC6529D7}" dt="2022-06-29T17:51:28.332" v="619" actId="207"/>
          <ac:spMkLst>
            <pc:docMk/>
            <pc:sldMk cId="389114252" sldId="2147470202"/>
            <ac:spMk id="166" creationId="{371001CC-8B31-21DF-BD0F-533A6E6EE748}"/>
          </ac:spMkLst>
        </pc:spChg>
        <pc:spChg chg="mod">
          <ac:chgData name="Dan Moore" userId="432a1231-f1bc-48da-b3ef-5b1092c905eb" providerId="ADAL" clId="{CBB518F1-6B10-4061-BD79-9045FC6529D7}" dt="2022-06-29T17:51:28.332" v="619" actId="207"/>
          <ac:spMkLst>
            <pc:docMk/>
            <pc:sldMk cId="389114252" sldId="2147470202"/>
            <ac:spMk id="167" creationId="{78A42072-8113-FD93-3E3D-2717AC529F50}"/>
          </ac:spMkLst>
        </pc:spChg>
        <pc:spChg chg="mod">
          <ac:chgData name="Dan Moore" userId="432a1231-f1bc-48da-b3ef-5b1092c905eb" providerId="ADAL" clId="{CBB518F1-6B10-4061-BD79-9045FC6529D7}" dt="2022-06-29T17:51:28.332" v="619" actId="207"/>
          <ac:spMkLst>
            <pc:docMk/>
            <pc:sldMk cId="389114252" sldId="2147470202"/>
            <ac:spMk id="168" creationId="{EC1A5C31-A021-FB36-E7F1-24BFF46C1EC1}"/>
          </ac:spMkLst>
        </pc:spChg>
        <pc:spChg chg="mod">
          <ac:chgData name="Dan Moore" userId="432a1231-f1bc-48da-b3ef-5b1092c905eb" providerId="ADAL" clId="{CBB518F1-6B10-4061-BD79-9045FC6529D7}" dt="2022-06-29T17:51:28.332" v="619" actId="207"/>
          <ac:spMkLst>
            <pc:docMk/>
            <pc:sldMk cId="389114252" sldId="2147470202"/>
            <ac:spMk id="169" creationId="{CAE30F9D-E9DD-22DA-0E5D-51D8D1837C5B}"/>
          </ac:spMkLst>
        </pc:spChg>
        <pc:spChg chg="mod">
          <ac:chgData name="Dan Moore" userId="432a1231-f1bc-48da-b3ef-5b1092c905eb" providerId="ADAL" clId="{CBB518F1-6B10-4061-BD79-9045FC6529D7}" dt="2022-06-29T17:51:28.332" v="619" actId="207"/>
          <ac:spMkLst>
            <pc:docMk/>
            <pc:sldMk cId="389114252" sldId="2147470202"/>
            <ac:spMk id="170" creationId="{5C425915-7D62-9FC7-CB8C-8A8A3BAF3B7B}"/>
          </ac:spMkLst>
        </pc:spChg>
        <pc:spChg chg="mod">
          <ac:chgData name="Dan Moore" userId="432a1231-f1bc-48da-b3ef-5b1092c905eb" providerId="ADAL" clId="{CBB518F1-6B10-4061-BD79-9045FC6529D7}" dt="2022-06-29T17:51:28.332" v="619" actId="207"/>
          <ac:spMkLst>
            <pc:docMk/>
            <pc:sldMk cId="389114252" sldId="2147470202"/>
            <ac:spMk id="171" creationId="{5E5736CA-5C06-775B-7068-45506965DE4C}"/>
          </ac:spMkLst>
        </pc:spChg>
        <pc:spChg chg="mod">
          <ac:chgData name="Dan Moore" userId="432a1231-f1bc-48da-b3ef-5b1092c905eb" providerId="ADAL" clId="{CBB518F1-6B10-4061-BD79-9045FC6529D7}" dt="2022-06-29T17:51:28.332" v="619" actId="207"/>
          <ac:spMkLst>
            <pc:docMk/>
            <pc:sldMk cId="389114252" sldId="2147470202"/>
            <ac:spMk id="172" creationId="{0172FA4B-FCE8-D738-1382-6AC75B59229A}"/>
          </ac:spMkLst>
        </pc:spChg>
        <pc:spChg chg="mod">
          <ac:chgData name="Dan Moore" userId="432a1231-f1bc-48da-b3ef-5b1092c905eb" providerId="ADAL" clId="{CBB518F1-6B10-4061-BD79-9045FC6529D7}" dt="2022-06-29T17:51:28.332" v="619" actId="207"/>
          <ac:spMkLst>
            <pc:docMk/>
            <pc:sldMk cId="389114252" sldId="2147470202"/>
            <ac:spMk id="173" creationId="{AB7137C9-2980-03B4-E657-69160AB69125}"/>
          </ac:spMkLst>
        </pc:spChg>
        <pc:spChg chg="mod">
          <ac:chgData name="Dan Moore" userId="432a1231-f1bc-48da-b3ef-5b1092c905eb" providerId="ADAL" clId="{CBB518F1-6B10-4061-BD79-9045FC6529D7}" dt="2022-06-29T17:51:28.332" v="619" actId="207"/>
          <ac:spMkLst>
            <pc:docMk/>
            <pc:sldMk cId="389114252" sldId="2147470202"/>
            <ac:spMk id="174" creationId="{492E4F86-936A-382F-F665-C9445F8891AB}"/>
          </ac:spMkLst>
        </pc:spChg>
        <pc:spChg chg="mod">
          <ac:chgData name="Dan Moore" userId="432a1231-f1bc-48da-b3ef-5b1092c905eb" providerId="ADAL" clId="{CBB518F1-6B10-4061-BD79-9045FC6529D7}" dt="2022-06-29T17:51:28.332" v="619" actId="207"/>
          <ac:spMkLst>
            <pc:docMk/>
            <pc:sldMk cId="389114252" sldId="2147470202"/>
            <ac:spMk id="175" creationId="{3F6D8762-5070-DF47-4ECB-614E98ADA042}"/>
          </ac:spMkLst>
        </pc:spChg>
        <pc:spChg chg="mod">
          <ac:chgData name="Dan Moore" userId="432a1231-f1bc-48da-b3ef-5b1092c905eb" providerId="ADAL" clId="{CBB518F1-6B10-4061-BD79-9045FC6529D7}" dt="2022-06-29T17:51:28.332" v="619" actId="207"/>
          <ac:spMkLst>
            <pc:docMk/>
            <pc:sldMk cId="389114252" sldId="2147470202"/>
            <ac:spMk id="176" creationId="{06B15183-BF5B-5A7B-56CD-321FF5F992F4}"/>
          </ac:spMkLst>
        </pc:spChg>
        <pc:spChg chg="mod">
          <ac:chgData name="Dan Moore" userId="432a1231-f1bc-48da-b3ef-5b1092c905eb" providerId="ADAL" clId="{CBB518F1-6B10-4061-BD79-9045FC6529D7}" dt="2022-06-29T17:51:28.332" v="619" actId="207"/>
          <ac:spMkLst>
            <pc:docMk/>
            <pc:sldMk cId="389114252" sldId="2147470202"/>
            <ac:spMk id="177" creationId="{424B6EF6-5B8A-4C90-DF45-4BD09F53FE0E}"/>
          </ac:spMkLst>
        </pc:spChg>
        <pc:spChg chg="mod">
          <ac:chgData name="Dan Moore" userId="432a1231-f1bc-48da-b3ef-5b1092c905eb" providerId="ADAL" clId="{CBB518F1-6B10-4061-BD79-9045FC6529D7}" dt="2022-06-29T17:51:28.332" v="619" actId="207"/>
          <ac:spMkLst>
            <pc:docMk/>
            <pc:sldMk cId="389114252" sldId="2147470202"/>
            <ac:spMk id="178" creationId="{CF789C22-1130-7ACE-392B-0EFCC243E003}"/>
          </ac:spMkLst>
        </pc:spChg>
        <pc:spChg chg="mod">
          <ac:chgData name="Dan Moore" userId="432a1231-f1bc-48da-b3ef-5b1092c905eb" providerId="ADAL" clId="{CBB518F1-6B10-4061-BD79-9045FC6529D7}" dt="2022-06-29T17:51:28.332" v="619" actId="207"/>
          <ac:spMkLst>
            <pc:docMk/>
            <pc:sldMk cId="389114252" sldId="2147470202"/>
            <ac:spMk id="179" creationId="{F492A0F1-AAAD-91B8-9909-20CCD08BC228}"/>
          </ac:spMkLst>
        </pc:spChg>
        <pc:spChg chg="mod">
          <ac:chgData name="Dan Moore" userId="432a1231-f1bc-48da-b3ef-5b1092c905eb" providerId="ADAL" clId="{CBB518F1-6B10-4061-BD79-9045FC6529D7}" dt="2022-06-29T17:53:25.369" v="636" actId="207"/>
          <ac:spMkLst>
            <pc:docMk/>
            <pc:sldMk cId="389114252" sldId="2147470202"/>
            <ac:spMk id="180" creationId="{042ED91A-32C7-B43B-20DD-204796EA39F2}"/>
          </ac:spMkLst>
        </pc:spChg>
        <pc:spChg chg="mod">
          <ac:chgData name="Dan Moore" userId="432a1231-f1bc-48da-b3ef-5b1092c905eb" providerId="ADAL" clId="{CBB518F1-6B10-4061-BD79-9045FC6529D7}" dt="2022-06-29T17:52:40.500" v="630" actId="207"/>
          <ac:spMkLst>
            <pc:docMk/>
            <pc:sldMk cId="389114252" sldId="2147470202"/>
            <ac:spMk id="182" creationId="{9D9791F1-2F38-C20B-E896-2229D5654F5A}"/>
          </ac:spMkLst>
        </pc:spChg>
        <pc:spChg chg="mod">
          <ac:chgData name="Dan Moore" userId="432a1231-f1bc-48da-b3ef-5b1092c905eb" providerId="ADAL" clId="{CBB518F1-6B10-4061-BD79-9045FC6529D7}" dt="2022-06-29T17:51:28.332" v="619" actId="207"/>
          <ac:spMkLst>
            <pc:docMk/>
            <pc:sldMk cId="389114252" sldId="2147470202"/>
            <ac:spMk id="184" creationId="{0B96D67E-B1EF-80CE-EC3A-1770B07A67C1}"/>
          </ac:spMkLst>
        </pc:spChg>
        <pc:spChg chg="mod">
          <ac:chgData name="Dan Moore" userId="432a1231-f1bc-48da-b3ef-5b1092c905eb" providerId="ADAL" clId="{CBB518F1-6B10-4061-BD79-9045FC6529D7}" dt="2022-06-29T17:51:28.332" v="619" actId="207"/>
          <ac:spMkLst>
            <pc:docMk/>
            <pc:sldMk cId="389114252" sldId="2147470202"/>
            <ac:spMk id="185" creationId="{D3F9BF4E-C908-741E-E464-991148224936}"/>
          </ac:spMkLst>
        </pc:spChg>
        <pc:spChg chg="mod">
          <ac:chgData name="Dan Moore" userId="432a1231-f1bc-48da-b3ef-5b1092c905eb" providerId="ADAL" clId="{CBB518F1-6B10-4061-BD79-9045FC6529D7}" dt="2022-06-29T17:51:28.332" v="619" actId="207"/>
          <ac:spMkLst>
            <pc:docMk/>
            <pc:sldMk cId="389114252" sldId="2147470202"/>
            <ac:spMk id="186" creationId="{34B14B33-CE6E-D993-2421-E6ACFF2D74AC}"/>
          </ac:spMkLst>
        </pc:spChg>
        <pc:spChg chg="mod">
          <ac:chgData name="Dan Moore" userId="432a1231-f1bc-48da-b3ef-5b1092c905eb" providerId="ADAL" clId="{CBB518F1-6B10-4061-BD79-9045FC6529D7}" dt="2022-06-29T17:51:28.332" v="619" actId="207"/>
          <ac:spMkLst>
            <pc:docMk/>
            <pc:sldMk cId="389114252" sldId="2147470202"/>
            <ac:spMk id="187" creationId="{F0C48488-0CE9-7547-88FC-69147480D968}"/>
          </ac:spMkLst>
        </pc:spChg>
        <pc:spChg chg="mod">
          <ac:chgData name="Dan Moore" userId="432a1231-f1bc-48da-b3ef-5b1092c905eb" providerId="ADAL" clId="{CBB518F1-6B10-4061-BD79-9045FC6529D7}" dt="2022-06-29T17:51:28.332" v="619" actId="207"/>
          <ac:spMkLst>
            <pc:docMk/>
            <pc:sldMk cId="389114252" sldId="2147470202"/>
            <ac:spMk id="188" creationId="{35F478D6-6797-5CB7-0FEB-8860B321BF7F}"/>
          </ac:spMkLst>
        </pc:spChg>
        <pc:spChg chg="mod">
          <ac:chgData name="Dan Moore" userId="432a1231-f1bc-48da-b3ef-5b1092c905eb" providerId="ADAL" clId="{CBB518F1-6B10-4061-BD79-9045FC6529D7}" dt="2022-06-29T17:51:28.332" v="619" actId="207"/>
          <ac:spMkLst>
            <pc:docMk/>
            <pc:sldMk cId="389114252" sldId="2147470202"/>
            <ac:spMk id="189" creationId="{5F0C67A3-424E-CC97-45AA-E924950FD08F}"/>
          </ac:spMkLst>
        </pc:spChg>
        <pc:spChg chg="mod">
          <ac:chgData name="Dan Moore" userId="432a1231-f1bc-48da-b3ef-5b1092c905eb" providerId="ADAL" clId="{CBB518F1-6B10-4061-BD79-9045FC6529D7}" dt="2022-06-29T17:51:28.332" v="619" actId="207"/>
          <ac:spMkLst>
            <pc:docMk/>
            <pc:sldMk cId="389114252" sldId="2147470202"/>
            <ac:spMk id="190" creationId="{64DD2914-C90D-08BB-6BAC-9615F8B93D23}"/>
          </ac:spMkLst>
        </pc:spChg>
        <pc:spChg chg="mod">
          <ac:chgData name="Dan Moore" userId="432a1231-f1bc-48da-b3ef-5b1092c905eb" providerId="ADAL" clId="{CBB518F1-6B10-4061-BD79-9045FC6529D7}" dt="2022-06-29T17:51:28.332" v="619" actId="207"/>
          <ac:spMkLst>
            <pc:docMk/>
            <pc:sldMk cId="389114252" sldId="2147470202"/>
            <ac:spMk id="191" creationId="{675891A5-9E8D-56E4-5B50-EA2F2970C507}"/>
          </ac:spMkLst>
        </pc:spChg>
        <pc:spChg chg="mod">
          <ac:chgData name="Dan Moore" userId="432a1231-f1bc-48da-b3ef-5b1092c905eb" providerId="ADAL" clId="{CBB518F1-6B10-4061-BD79-9045FC6529D7}" dt="2022-06-29T17:51:28.332" v="619" actId="207"/>
          <ac:spMkLst>
            <pc:docMk/>
            <pc:sldMk cId="389114252" sldId="2147470202"/>
            <ac:spMk id="192" creationId="{0EB7AE5C-95BF-EE94-7B88-61271D629FF5}"/>
          </ac:spMkLst>
        </pc:spChg>
        <pc:spChg chg="mod">
          <ac:chgData name="Dan Moore" userId="432a1231-f1bc-48da-b3ef-5b1092c905eb" providerId="ADAL" clId="{CBB518F1-6B10-4061-BD79-9045FC6529D7}" dt="2022-06-29T17:51:28.332" v="619" actId="207"/>
          <ac:spMkLst>
            <pc:docMk/>
            <pc:sldMk cId="389114252" sldId="2147470202"/>
            <ac:spMk id="193" creationId="{1B01BED4-2B9C-5653-7CE0-904ED9045D3F}"/>
          </ac:spMkLst>
        </pc:spChg>
        <pc:spChg chg="mod">
          <ac:chgData name="Dan Moore" userId="432a1231-f1bc-48da-b3ef-5b1092c905eb" providerId="ADAL" clId="{CBB518F1-6B10-4061-BD79-9045FC6529D7}" dt="2022-06-29T17:51:28.332" v="619" actId="207"/>
          <ac:spMkLst>
            <pc:docMk/>
            <pc:sldMk cId="389114252" sldId="2147470202"/>
            <ac:spMk id="194" creationId="{CA638392-71D8-CEE6-AF7D-30E71D3A0E2A}"/>
          </ac:spMkLst>
        </pc:spChg>
        <pc:spChg chg="mod">
          <ac:chgData name="Dan Moore" userId="432a1231-f1bc-48da-b3ef-5b1092c905eb" providerId="ADAL" clId="{CBB518F1-6B10-4061-BD79-9045FC6529D7}" dt="2022-06-29T17:51:28.332" v="619" actId="207"/>
          <ac:spMkLst>
            <pc:docMk/>
            <pc:sldMk cId="389114252" sldId="2147470202"/>
            <ac:spMk id="195" creationId="{207694AF-C06E-4DEF-4FC9-06ED4A357259}"/>
          </ac:spMkLst>
        </pc:spChg>
        <pc:spChg chg="mod">
          <ac:chgData name="Dan Moore" userId="432a1231-f1bc-48da-b3ef-5b1092c905eb" providerId="ADAL" clId="{CBB518F1-6B10-4061-BD79-9045FC6529D7}" dt="2022-06-29T17:51:28.332" v="619" actId="207"/>
          <ac:spMkLst>
            <pc:docMk/>
            <pc:sldMk cId="389114252" sldId="2147470202"/>
            <ac:spMk id="196" creationId="{C03A800F-901A-B2BA-5A1C-02208015AD79}"/>
          </ac:spMkLst>
        </pc:spChg>
        <pc:spChg chg="mod">
          <ac:chgData name="Dan Moore" userId="432a1231-f1bc-48da-b3ef-5b1092c905eb" providerId="ADAL" clId="{CBB518F1-6B10-4061-BD79-9045FC6529D7}" dt="2022-06-29T17:51:28.332" v="619" actId="207"/>
          <ac:spMkLst>
            <pc:docMk/>
            <pc:sldMk cId="389114252" sldId="2147470202"/>
            <ac:spMk id="197" creationId="{7BC249AB-F742-A733-08AF-C2016E8805F9}"/>
          </ac:spMkLst>
        </pc:spChg>
        <pc:spChg chg="mod">
          <ac:chgData name="Dan Moore" userId="432a1231-f1bc-48da-b3ef-5b1092c905eb" providerId="ADAL" clId="{CBB518F1-6B10-4061-BD79-9045FC6529D7}" dt="2022-06-29T17:53:32.018" v="638" actId="207"/>
          <ac:spMkLst>
            <pc:docMk/>
            <pc:sldMk cId="389114252" sldId="2147470202"/>
            <ac:spMk id="198" creationId="{EECE1E26-9024-8B13-A361-3C0060BC5AED}"/>
          </ac:spMkLst>
        </pc:spChg>
        <pc:spChg chg="mod">
          <ac:chgData name="Dan Moore" userId="432a1231-f1bc-48da-b3ef-5b1092c905eb" providerId="ADAL" clId="{CBB518F1-6B10-4061-BD79-9045FC6529D7}" dt="2022-06-29T17:49:33.712" v="599" actId="207"/>
          <ac:spMkLst>
            <pc:docMk/>
            <pc:sldMk cId="389114252" sldId="2147470202"/>
            <ac:spMk id="203" creationId="{0CE952C4-FAD7-E0E8-E3C1-BA62FA51EDB9}"/>
          </ac:spMkLst>
        </pc:spChg>
        <pc:spChg chg="mod">
          <ac:chgData name="Dan Moore" userId="432a1231-f1bc-48da-b3ef-5b1092c905eb" providerId="ADAL" clId="{CBB518F1-6B10-4061-BD79-9045FC6529D7}" dt="2022-06-29T17:49:33.712" v="599" actId="207"/>
          <ac:spMkLst>
            <pc:docMk/>
            <pc:sldMk cId="389114252" sldId="2147470202"/>
            <ac:spMk id="204" creationId="{3F66D6F2-6D65-6445-08D9-DE63F47407A0}"/>
          </ac:spMkLst>
        </pc:spChg>
        <pc:spChg chg="mod">
          <ac:chgData name="Dan Moore" userId="432a1231-f1bc-48da-b3ef-5b1092c905eb" providerId="ADAL" clId="{CBB518F1-6B10-4061-BD79-9045FC6529D7}" dt="2022-06-29T17:49:33.712" v="599" actId="207"/>
          <ac:spMkLst>
            <pc:docMk/>
            <pc:sldMk cId="389114252" sldId="2147470202"/>
            <ac:spMk id="205" creationId="{131F01F4-6B1F-1E8D-E293-8913AC654506}"/>
          </ac:spMkLst>
        </pc:spChg>
        <pc:spChg chg="mod">
          <ac:chgData name="Dan Moore" userId="432a1231-f1bc-48da-b3ef-5b1092c905eb" providerId="ADAL" clId="{CBB518F1-6B10-4061-BD79-9045FC6529D7}" dt="2022-06-29T17:49:33.712" v="599" actId="207"/>
          <ac:spMkLst>
            <pc:docMk/>
            <pc:sldMk cId="389114252" sldId="2147470202"/>
            <ac:spMk id="206" creationId="{7A93DCA1-0A0D-45BF-4171-FA2BEEF1391A}"/>
          </ac:spMkLst>
        </pc:spChg>
        <pc:spChg chg="mod">
          <ac:chgData name="Dan Moore" userId="432a1231-f1bc-48da-b3ef-5b1092c905eb" providerId="ADAL" clId="{CBB518F1-6B10-4061-BD79-9045FC6529D7}" dt="2022-06-29T17:49:33.712" v="599" actId="207"/>
          <ac:spMkLst>
            <pc:docMk/>
            <pc:sldMk cId="389114252" sldId="2147470202"/>
            <ac:spMk id="207" creationId="{B181EDAC-66B1-3206-CD71-7776A2C1E0ED}"/>
          </ac:spMkLst>
        </pc:spChg>
        <pc:spChg chg="mod">
          <ac:chgData name="Dan Moore" userId="432a1231-f1bc-48da-b3ef-5b1092c905eb" providerId="ADAL" clId="{CBB518F1-6B10-4061-BD79-9045FC6529D7}" dt="2022-06-29T17:49:33.712" v="599" actId="207"/>
          <ac:spMkLst>
            <pc:docMk/>
            <pc:sldMk cId="389114252" sldId="2147470202"/>
            <ac:spMk id="208" creationId="{F3741C3A-5991-3D86-8C33-4952E4E4A0A9}"/>
          </ac:spMkLst>
        </pc:spChg>
        <pc:spChg chg="mod">
          <ac:chgData name="Dan Moore" userId="432a1231-f1bc-48da-b3ef-5b1092c905eb" providerId="ADAL" clId="{CBB518F1-6B10-4061-BD79-9045FC6529D7}" dt="2022-06-29T17:49:33.712" v="599" actId="207"/>
          <ac:spMkLst>
            <pc:docMk/>
            <pc:sldMk cId="389114252" sldId="2147470202"/>
            <ac:spMk id="209" creationId="{4A596F45-D6F7-3F51-A90A-6302A1E33FBF}"/>
          </ac:spMkLst>
        </pc:spChg>
        <pc:spChg chg="add del mod">
          <ac:chgData name="Dan Moore" userId="432a1231-f1bc-48da-b3ef-5b1092c905eb" providerId="ADAL" clId="{CBB518F1-6B10-4061-BD79-9045FC6529D7}" dt="2022-06-29T18:04:52.732" v="822" actId="207"/>
          <ac:spMkLst>
            <pc:docMk/>
            <pc:sldMk cId="389114252" sldId="2147470202"/>
            <ac:spMk id="313" creationId="{00370136-E93F-5714-4C87-436DB93B9D37}"/>
          </ac:spMkLst>
        </pc:spChg>
        <pc:spChg chg="mod">
          <ac:chgData name="Dan Moore" userId="432a1231-f1bc-48da-b3ef-5b1092c905eb" providerId="ADAL" clId="{CBB518F1-6B10-4061-BD79-9045FC6529D7}" dt="2022-06-29T17:53:41.865" v="639" actId="207"/>
          <ac:spMkLst>
            <pc:docMk/>
            <pc:sldMk cId="389114252" sldId="2147470202"/>
            <ac:spMk id="1024" creationId="{ACF628C2-E9FC-DC6C-B10F-C7F5DE7CBCF6}"/>
          </ac:spMkLst>
        </pc:spChg>
        <pc:spChg chg="mod">
          <ac:chgData name="Dan Moore" userId="432a1231-f1bc-48da-b3ef-5b1092c905eb" providerId="ADAL" clId="{CBB518F1-6B10-4061-BD79-9045FC6529D7}" dt="2022-06-29T17:49:33.712" v="599" actId="207"/>
          <ac:spMkLst>
            <pc:docMk/>
            <pc:sldMk cId="389114252" sldId="2147470202"/>
            <ac:spMk id="1025" creationId="{949604B3-73DD-7313-3C3B-AE8114C55433}"/>
          </ac:spMkLst>
        </pc:spChg>
        <pc:grpChg chg="mod">
          <ac:chgData name="Dan Moore" userId="432a1231-f1bc-48da-b3ef-5b1092c905eb" providerId="ADAL" clId="{CBB518F1-6B10-4061-BD79-9045FC6529D7}" dt="2022-06-29T17:49:45.717" v="600" actId="207"/>
          <ac:grpSpMkLst>
            <pc:docMk/>
            <pc:sldMk cId="389114252" sldId="2147470202"/>
            <ac:grpSpMk id="35" creationId="{F2B0F149-32BD-75E2-C6FA-FC0D2521D870}"/>
          </ac:grpSpMkLst>
        </pc:grpChg>
        <pc:grpChg chg="mod">
          <ac:chgData name="Dan Moore" userId="432a1231-f1bc-48da-b3ef-5b1092c905eb" providerId="ADAL" clId="{CBB518F1-6B10-4061-BD79-9045FC6529D7}" dt="2022-06-29T17:51:20.077" v="618" actId="2085"/>
          <ac:grpSpMkLst>
            <pc:docMk/>
            <pc:sldMk cId="389114252" sldId="2147470202"/>
            <ac:grpSpMk id="73" creationId="{7CE22531-8786-F5F2-C798-77711F004D65}"/>
          </ac:grpSpMkLst>
        </pc:grpChg>
        <pc:grpChg chg="mod">
          <ac:chgData name="Dan Moore" userId="432a1231-f1bc-48da-b3ef-5b1092c905eb" providerId="ADAL" clId="{CBB518F1-6B10-4061-BD79-9045FC6529D7}" dt="2022-06-29T17:51:20.077" v="618" actId="2085"/>
          <ac:grpSpMkLst>
            <pc:docMk/>
            <pc:sldMk cId="389114252" sldId="2147470202"/>
            <ac:grpSpMk id="91" creationId="{895BC787-4399-4307-6962-83A583E76065}"/>
          </ac:grpSpMkLst>
        </pc:grpChg>
        <pc:grpChg chg="mod">
          <ac:chgData name="Dan Moore" userId="432a1231-f1bc-48da-b3ef-5b1092c905eb" providerId="ADAL" clId="{CBB518F1-6B10-4061-BD79-9045FC6529D7}" dt="2022-06-29T17:51:20.077" v="618" actId="2085"/>
          <ac:grpSpMkLst>
            <pc:docMk/>
            <pc:sldMk cId="389114252" sldId="2147470202"/>
            <ac:grpSpMk id="109" creationId="{CF60CEAF-D634-F845-CB83-FCD15B013F2D}"/>
          </ac:grpSpMkLst>
        </pc:grpChg>
        <pc:grpChg chg="mod">
          <ac:chgData name="Dan Moore" userId="432a1231-f1bc-48da-b3ef-5b1092c905eb" providerId="ADAL" clId="{CBB518F1-6B10-4061-BD79-9045FC6529D7}" dt="2022-06-29T17:51:20.077" v="618" actId="2085"/>
          <ac:grpSpMkLst>
            <pc:docMk/>
            <pc:sldMk cId="389114252" sldId="2147470202"/>
            <ac:grpSpMk id="127" creationId="{CB14875D-115B-9D9E-479C-38FAC51EECD3}"/>
          </ac:grpSpMkLst>
        </pc:grpChg>
        <pc:grpChg chg="mod">
          <ac:chgData name="Dan Moore" userId="432a1231-f1bc-48da-b3ef-5b1092c905eb" providerId="ADAL" clId="{CBB518F1-6B10-4061-BD79-9045FC6529D7}" dt="2022-06-29T17:51:20.077" v="618" actId="2085"/>
          <ac:grpSpMkLst>
            <pc:docMk/>
            <pc:sldMk cId="389114252" sldId="2147470202"/>
            <ac:grpSpMk id="145" creationId="{8323598A-58A2-804C-095B-6435A12A47CA}"/>
          </ac:grpSpMkLst>
        </pc:grpChg>
        <pc:grpChg chg="mod">
          <ac:chgData name="Dan Moore" userId="432a1231-f1bc-48da-b3ef-5b1092c905eb" providerId="ADAL" clId="{CBB518F1-6B10-4061-BD79-9045FC6529D7}" dt="2022-06-29T17:51:20.077" v="618" actId="2085"/>
          <ac:grpSpMkLst>
            <pc:docMk/>
            <pc:sldMk cId="389114252" sldId="2147470202"/>
            <ac:grpSpMk id="163" creationId="{212BB3E5-C2F6-FCEA-CCEC-8796C5D04A34}"/>
          </ac:grpSpMkLst>
        </pc:grpChg>
        <pc:grpChg chg="mod">
          <ac:chgData name="Dan Moore" userId="432a1231-f1bc-48da-b3ef-5b1092c905eb" providerId="ADAL" clId="{CBB518F1-6B10-4061-BD79-9045FC6529D7}" dt="2022-06-29T17:51:20.077" v="618" actId="2085"/>
          <ac:grpSpMkLst>
            <pc:docMk/>
            <pc:sldMk cId="389114252" sldId="2147470202"/>
            <ac:grpSpMk id="181" creationId="{F9216181-27FD-7DED-AAD8-60A11F24054A}"/>
          </ac:grpSpMkLst>
        </pc:grpChg>
        <pc:grpChg chg="mod">
          <ac:chgData name="Dan Moore" userId="432a1231-f1bc-48da-b3ef-5b1092c905eb" providerId="ADAL" clId="{CBB518F1-6B10-4061-BD79-9045FC6529D7}" dt="2022-06-29T17:50:59.243" v="617" actId="2085"/>
          <ac:grpSpMkLst>
            <pc:docMk/>
            <pc:sldMk cId="389114252" sldId="2147470202"/>
            <ac:grpSpMk id="1031" creationId="{02BC596E-E57E-3C40-EFC4-F90EB0D9384B}"/>
          </ac:grpSpMkLst>
        </pc:grpChg>
      </pc:sldChg>
      <pc:sldChg chg="modSp">
        <pc:chgData name="Dan Moore" userId="432a1231-f1bc-48da-b3ef-5b1092c905eb" providerId="ADAL" clId="{CBB518F1-6B10-4061-BD79-9045FC6529D7}" dt="2022-06-29T17:29:47.018" v="312" actId="1037"/>
        <pc:sldMkLst>
          <pc:docMk/>
          <pc:sldMk cId="3775020641" sldId="2147470204"/>
        </pc:sldMkLst>
        <pc:grpChg chg="mod">
          <ac:chgData name="Dan Moore" userId="432a1231-f1bc-48da-b3ef-5b1092c905eb" providerId="ADAL" clId="{CBB518F1-6B10-4061-BD79-9045FC6529D7}" dt="2022-06-29T17:29:47.018" v="312" actId="1037"/>
          <ac:grpSpMkLst>
            <pc:docMk/>
            <pc:sldMk cId="3775020641" sldId="2147470204"/>
            <ac:grpSpMk id="2" creationId="{E5B39B43-FB6D-4469-8EEC-FB001B8001FF}"/>
          </ac:grpSpMkLst>
        </pc:grpChg>
        <pc:picChg chg="mod">
          <ac:chgData name="Dan Moore" userId="432a1231-f1bc-48da-b3ef-5b1092c905eb" providerId="ADAL" clId="{CBB518F1-6B10-4061-BD79-9045FC6529D7}" dt="2022-06-29T17:29:47.018" v="312" actId="1037"/>
          <ac:picMkLst>
            <pc:docMk/>
            <pc:sldMk cId="3775020641" sldId="2147470204"/>
            <ac:picMk id="91" creationId="{1FBC54F8-E421-4D8B-8936-CF38CED95DC9}"/>
          </ac:picMkLst>
        </pc:picChg>
        <pc:picChg chg="mod">
          <ac:chgData name="Dan Moore" userId="432a1231-f1bc-48da-b3ef-5b1092c905eb" providerId="ADAL" clId="{CBB518F1-6B10-4061-BD79-9045FC6529D7}" dt="2022-06-29T17:29:47.018" v="312" actId="1037"/>
          <ac:picMkLst>
            <pc:docMk/>
            <pc:sldMk cId="3775020641" sldId="2147470204"/>
            <ac:picMk id="34818" creationId="{2853AE16-E275-4E47-8984-771843AA1C56}"/>
          </ac:picMkLst>
        </pc:picChg>
      </pc:sldChg>
      <pc:sldChg chg="addSp delSp modSp mod">
        <pc:chgData name="Dan Moore" userId="432a1231-f1bc-48da-b3ef-5b1092c905eb" providerId="ADAL" clId="{CBB518F1-6B10-4061-BD79-9045FC6529D7}" dt="2022-06-29T17:58:53.730" v="736" actId="20577"/>
        <pc:sldMkLst>
          <pc:docMk/>
          <pc:sldMk cId="374825654" sldId="2147470206"/>
        </pc:sldMkLst>
        <pc:spChg chg="mod">
          <ac:chgData name="Dan Moore" userId="432a1231-f1bc-48da-b3ef-5b1092c905eb" providerId="ADAL" clId="{CBB518F1-6B10-4061-BD79-9045FC6529D7}" dt="2022-06-29T17:58:53.730" v="736" actId="20577"/>
          <ac:spMkLst>
            <pc:docMk/>
            <pc:sldMk cId="374825654" sldId="2147470206"/>
            <ac:spMk id="3" creationId="{AF1A0433-B89A-5F95-8CF8-CA7B1E91C391}"/>
          </ac:spMkLst>
        </pc:spChg>
        <pc:spChg chg="mod">
          <ac:chgData name="Dan Moore" userId="432a1231-f1bc-48da-b3ef-5b1092c905eb" providerId="ADAL" clId="{CBB518F1-6B10-4061-BD79-9045FC6529D7}" dt="2022-06-29T17:47:48.778" v="593" actId="1076"/>
          <ac:spMkLst>
            <pc:docMk/>
            <pc:sldMk cId="374825654" sldId="2147470206"/>
            <ac:spMk id="4" creationId="{CBA6559B-C5A5-6CE4-EDB9-85D2D52E8248}"/>
          </ac:spMkLst>
        </pc:spChg>
        <pc:spChg chg="mod">
          <ac:chgData name="Dan Moore" userId="432a1231-f1bc-48da-b3ef-5b1092c905eb" providerId="ADAL" clId="{CBB518F1-6B10-4061-BD79-9045FC6529D7}" dt="2022-06-29T17:45:57.470" v="569" actId="1076"/>
          <ac:spMkLst>
            <pc:docMk/>
            <pc:sldMk cId="374825654" sldId="2147470206"/>
            <ac:spMk id="5" creationId="{5138D2FB-DD1F-2EC0-F7D5-3FAC8A263B08}"/>
          </ac:spMkLst>
        </pc:spChg>
        <pc:spChg chg="mod">
          <ac:chgData name="Dan Moore" userId="432a1231-f1bc-48da-b3ef-5b1092c905eb" providerId="ADAL" clId="{CBB518F1-6B10-4061-BD79-9045FC6529D7}" dt="2022-06-29T17:45:57.470" v="569" actId="1076"/>
          <ac:spMkLst>
            <pc:docMk/>
            <pc:sldMk cId="374825654" sldId="2147470206"/>
            <ac:spMk id="6" creationId="{B004511F-D05E-36F2-C55D-CE69491FCE7F}"/>
          </ac:spMkLst>
        </pc:spChg>
        <pc:spChg chg="mod">
          <ac:chgData name="Dan Moore" userId="432a1231-f1bc-48da-b3ef-5b1092c905eb" providerId="ADAL" clId="{CBB518F1-6B10-4061-BD79-9045FC6529D7}" dt="2022-06-29T17:45:57.470" v="569" actId="1076"/>
          <ac:spMkLst>
            <pc:docMk/>
            <pc:sldMk cId="374825654" sldId="2147470206"/>
            <ac:spMk id="7" creationId="{23D916EF-0313-C7CD-8418-FF3262B8B750}"/>
          </ac:spMkLst>
        </pc:spChg>
        <pc:spChg chg="mod">
          <ac:chgData name="Dan Moore" userId="432a1231-f1bc-48da-b3ef-5b1092c905eb" providerId="ADAL" clId="{CBB518F1-6B10-4061-BD79-9045FC6529D7}" dt="2022-06-29T17:45:57.470" v="569" actId="1076"/>
          <ac:spMkLst>
            <pc:docMk/>
            <pc:sldMk cId="374825654" sldId="2147470206"/>
            <ac:spMk id="8" creationId="{E50FCDD5-6C66-C31B-5273-C7AD2C4EEADC}"/>
          </ac:spMkLst>
        </pc:spChg>
        <pc:spChg chg="mod">
          <ac:chgData name="Dan Moore" userId="432a1231-f1bc-48da-b3ef-5b1092c905eb" providerId="ADAL" clId="{CBB518F1-6B10-4061-BD79-9045FC6529D7}" dt="2022-06-29T17:45:57.470" v="569" actId="1076"/>
          <ac:spMkLst>
            <pc:docMk/>
            <pc:sldMk cId="374825654" sldId="2147470206"/>
            <ac:spMk id="9" creationId="{F0470C19-3F86-BAC0-AEA8-B69B977DE836}"/>
          </ac:spMkLst>
        </pc:spChg>
        <pc:spChg chg="mod">
          <ac:chgData name="Dan Moore" userId="432a1231-f1bc-48da-b3ef-5b1092c905eb" providerId="ADAL" clId="{CBB518F1-6B10-4061-BD79-9045FC6529D7}" dt="2022-06-29T17:45:57.470" v="569" actId="1076"/>
          <ac:spMkLst>
            <pc:docMk/>
            <pc:sldMk cId="374825654" sldId="2147470206"/>
            <ac:spMk id="10" creationId="{C9BB3919-E4A7-A246-3D24-5C89DBC4CBEF}"/>
          </ac:spMkLst>
        </pc:spChg>
        <pc:spChg chg="mod">
          <ac:chgData name="Dan Moore" userId="432a1231-f1bc-48da-b3ef-5b1092c905eb" providerId="ADAL" clId="{CBB518F1-6B10-4061-BD79-9045FC6529D7}" dt="2022-06-29T17:45:57.470" v="569" actId="1076"/>
          <ac:spMkLst>
            <pc:docMk/>
            <pc:sldMk cId="374825654" sldId="2147470206"/>
            <ac:spMk id="21" creationId="{8ACC687B-803A-BB64-0FB0-943D9247C2EC}"/>
          </ac:spMkLst>
        </pc:spChg>
        <pc:spChg chg="mod">
          <ac:chgData name="Dan Moore" userId="432a1231-f1bc-48da-b3ef-5b1092c905eb" providerId="ADAL" clId="{CBB518F1-6B10-4061-BD79-9045FC6529D7}" dt="2022-06-29T17:45:57.470" v="569" actId="1076"/>
          <ac:spMkLst>
            <pc:docMk/>
            <pc:sldMk cId="374825654" sldId="2147470206"/>
            <ac:spMk id="22" creationId="{2BF392F7-7BFF-7F90-AE6E-2AEFB1C7D666}"/>
          </ac:spMkLst>
        </pc:spChg>
        <pc:spChg chg="mod">
          <ac:chgData name="Dan Moore" userId="432a1231-f1bc-48da-b3ef-5b1092c905eb" providerId="ADAL" clId="{CBB518F1-6B10-4061-BD79-9045FC6529D7}" dt="2022-06-29T17:45:57.470" v="569" actId="1076"/>
          <ac:spMkLst>
            <pc:docMk/>
            <pc:sldMk cId="374825654" sldId="2147470206"/>
            <ac:spMk id="23" creationId="{D09F0440-DD30-7E99-8FF3-763ADD58D62A}"/>
          </ac:spMkLst>
        </pc:spChg>
        <pc:spChg chg="mod">
          <ac:chgData name="Dan Moore" userId="432a1231-f1bc-48da-b3ef-5b1092c905eb" providerId="ADAL" clId="{CBB518F1-6B10-4061-BD79-9045FC6529D7}" dt="2022-06-29T17:45:57.470" v="569" actId="1076"/>
          <ac:spMkLst>
            <pc:docMk/>
            <pc:sldMk cId="374825654" sldId="2147470206"/>
            <ac:spMk id="24" creationId="{9642E5BB-C305-C291-F2AE-0CFAE8096A03}"/>
          </ac:spMkLst>
        </pc:spChg>
        <pc:spChg chg="mod">
          <ac:chgData name="Dan Moore" userId="432a1231-f1bc-48da-b3ef-5b1092c905eb" providerId="ADAL" clId="{CBB518F1-6B10-4061-BD79-9045FC6529D7}" dt="2022-06-29T17:45:57.470" v="569" actId="1076"/>
          <ac:spMkLst>
            <pc:docMk/>
            <pc:sldMk cId="374825654" sldId="2147470206"/>
            <ac:spMk id="25" creationId="{38D80056-DACA-B4C5-6119-7E18147513D0}"/>
          </ac:spMkLst>
        </pc:spChg>
        <pc:spChg chg="mod topLvl">
          <ac:chgData name="Dan Moore" userId="432a1231-f1bc-48da-b3ef-5b1092c905eb" providerId="ADAL" clId="{CBB518F1-6B10-4061-BD79-9045FC6529D7}" dt="2022-06-29T17:47:10.932" v="583" actId="1076"/>
          <ac:spMkLst>
            <pc:docMk/>
            <pc:sldMk cId="374825654" sldId="2147470206"/>
            <ac:spMk id="27" creationId="{2A8C00B3-D9A9-A5C2-2F68-FD6943F05A26}"/>
          </ac:spMkLst>
        </pc:spChg>
        <pc:spChg chg="mod topLvl">
          <ac:chgData name="Dan Moore" userId="432a1231-f1bc-48da-b3ef-5b1092c905eb" providerId="ADAL" clId="{CBB518F1-6B10-4061-BD79-9045FC6529D7}" dt="2022-06-29T17:58:45.690" v="735" actId="1076"/>
          <ac:spMkLst>
            <pc:docMk/>
            <pc:sldMk cId="374825654" sldId="2147470206"/>
            <ac:spMk id="28" creationId="{2988D4D3-E0DC-6A62-0172-BC9474C11025}"/>
          </ac:spMkLst>
        </pc:spChg>
        <pc:spChg chg="mod topLvl">
          <ac:chgData name="Dan Moore" userId="432a1231-f1bc-48da-b3ef-5b1092c905eb" providerId="ADAL" clId="{CBB518F1-6B10-4061-BD79-9045FC6529D7}" dt="2022-06-29T17:42:11.313" v="469" actId="3064"/>
          <ac:spMkLst>
            <pc:docMk/>
            <pc:sldMk cId="374825654" sldId="2147470206"/>
            <ac:spMk id="32" creationId="{81044BAA-C50C-E826-EEDB-4A25C755D636}"/>
          </ac:spMkLst>
        </pc:spChg>
        <pc:spChg chg="del mod">
          <ac:chgData name="Dan Moore" userId="432a1231-f1bc-48da-b3ef-5b1092c905eb" providerId="ADAL" clId="{CBB518F1-6B10-4061-BD79-9045FC6529D7}" dt="2022-06-29T17:39:16.373" v="396" actId="478"/>
          <ac:spMkLst>
            <pc:docMk/>
            <pc:sldMk cId="374825654" sldId="2147470206"/>
            <ac:spMk id="33" creationId="{09EC31C4-CBA9-7DEB-42B1-F1A983A7839B}"/>
          </ac:spMkLst>
        </pc:spChg>
        <pc:spChg chg="mod">
          <ac:chgData name="Dan Moore" userId="432a1231-f1bc-48da-b3ef-5b1092c905eb" providerId="ADAL" clId="{CBB518F1-6B10-4061-BD79-9045FC6529D7}" dt="2022-06-29T17:38:56.319" v="394" actId="404"/>
          <ac:spMkLst>
            <pc:docMk/>
            <pc:sldMk cId="374825654" sldId="2147470206"/>
            <ac:spMk id="38" creationId="{A93C5286-739A-45CE-5BAB-69880BC2D7AF}"/>
          </ac:spMkLst>
        </pc:spChg>
        <pc:spChg chg="mod">
          <ac:chgData name="Dan Moore" userId="432a1231-f1bc-48da-b3ef-5b1092c905eb" providerId="ADAL" clId="{CBB518F1-6B10-4061-BD79-9045FC6529D7}" dt="2022-06-29T17:38:56.319" v="394" actId="404"/>
          <ac:spMkLst>
            <pc:docMk/>
            <pc:sldMk cId="374825654" sldId="2147470206"/>
            <ac:spMk id="39" creationId="{05B9850D-B0DE-BBF4-2953-A3AE08B58D1B}"/>
          </ac:spMkLst>
        </pc:spChg>
        <pc:spChg chg="mod">
          <ac:chgData name="Dan Moore" userId="432a1231-f1bc-48da-b3ef-5b1092c905eb" providerId="ADAL" clId="{CBB518F1-6B10-4061-BD79-9045FC6529D7}" dt="2022-06-29T17:38:56.319" v="394" actId="404"/>
          <ac:spMkLst>
            <pc:docMk/>
            <pc:sldMk cId="374825654" sldId="2147470206"/>
            <ac:spMk id="42" creationId="{5EEC5D3B-9BC7-1C7D-3861-BF5E01462CD8}"/>
          </ac:spMkLst>
        </pc:spChg>
        <pc:spChg chg="mod">
          <ac:chgData name="Dan Moore" userId="432a1231-f1bc-48da-b3ef-5b1092c905eb" providerId="ADAL" clId="{CBB518F1-6B10-4061-BD79-9045FC6529D7}" dt="2022-06-29T17:38:56.319" v="394" actId="404"/>
          <ac:spMkLst>
            <pc:docMk/>
            <pc:sldMk cId="374825654" sldId="2147470206"/>
            <ac:spMk id="43" creationId="{AAE3BA5C-50E8-5126-8596-7B23E828C188}"/>
          </ac:spMkLst>
        </pc:spChg>
        <pc:spChg chg="mod">
          <ac:chgData name="Dan Moore" userId="432a1231-f1bc-48da-b3ef-5b1092c905eb" providerId="ADAL" clId="{CBB518F1-6B10-4061-BD79-9045FC6529D7}" dt="2022-06-29T17:38:56.319" v="394" actId="404"/>
          <ac:spMkLst>
            <pc:docMk/>
            <pc:sldMk cId="374825654" sldId="2147470206"/>
            <ac:spMk id="46" creationId="{1C31607D-9131-F2D0-9EF5-FEF96A1ACF0E}"/>
          </ac:spMkLst>
        </pc:spChg>
        <pc:spChg chg="mod">
          <ac:chgData name="Dan Moore" userId="432a1231-f1bc-48da-b3ef-5b1092c905eb" providerId="ADAL" clId="{CBB518F1-6B10-4061-BD79-9045FC6529D7}" dt="2022-06-29T17:38:56.319" v="394" actId="404"/>
          <ac:spMkLst>
            <pc:docMk/>
            <pc:sldMk cId="374825654" sldId="2147470206"/>
            <ac:spMk id="47" creationId="{EE04DD10-A9C2-6850-08E4-7D3E1B1FE047}"/>
          </ac:spMkLst>
        </pc:spChg>
        <pc:spChg chg="mod">
          <ac:chgData name="Dan Moore" userId="432a1231-f1bc-48da-b3ef-5b1092c905eb" providerId="ADAL" clId="{CBB518F1-6B10-4061-BD79-9045FC6529D7}" dt="2022-06-29T17:38:56.319" v="394" actId="404"/>
          <ac:spMkLst>
            <pc:docMk/>
            <pc:sldMk cId="374825654" sldId="2147470206"/>
            <ac:spMk id="50" creationId="{26730CEC-02F8-AB8B-D588-C7B7186933B5}"/>
          </ac:spMkLst>
        </pc:spChg>
        <pc:spChg chg="mod">
          <ac:chgData name="Dan Moore" userId="432a1231-f1bc-48da-b3ef-5b1092c905eb" providerId="ADAL" clId="{CBB518F1-6B10-4061-BD79-9045FC6529D7}" dt="2022-06-29T17:38:56.319" v="394" actId="404"/>
          <ac:spMkLst>
            <pc:docMk/>
            <pc:sldMk cId="374825654" sldId="2147470206"/>
            <ac:spMk id="51" creationId="{C5FFCFD0-BB05-F9F5-525C-EE3233DFD285}"/>
          </ac:spMkLst>
        </pc:spChg>
        <pc:spChg chg="mod">
          <ac:chgData name="Dan Moore" userId="432a1231-f1bc-48da-b3ef-5b1092c905eb" providerId="ADAL" clId="{CBB518F1-6B10-4061-BD79-9045FC6529D7}" dt="2022-06-29T17:38:56.319" v="394" actId="404"/>
          <ac:spMkLst>
            <pc:docMk/>
            <pc:sldMk cId="374825654" sldId="2147470206"/>
            <ac:spMk id="54" creationId="{7A320E24-4A47-A890-0D48-2D82D25621E4}"/>
          </ac:spMkLst>
        </pc:spChg>
        <pc:spChg chg="mod">
          <ac:chgData name="Dan Moore" userId="432a1231-f1bc-48da-b3ef-5b1092c905eb" providerId="ADAL" clId="{CBB518F1-6B10-4061-BD79-9045FC6529D7}" dt="2022-06-29T17:38:56.319" v="394" actId="404"/>
          <ac:spMkLst>
            <pc:docMk/>
            <pc:sldMk cId="374825654" sldId="2147470206"/>
            <ac:spMk id="55" creationId="{6E85C6A9-9F1B-325C-9EC5-5BE2895E9EF8}"/>
          </ac:spMkLst>
        </pc:spChg>
        <pc:spChg chg="mod">
          <ac:chgData name="Dan Moore" userId="432a1231-f1bc-48da-b3ef-5b1092c905eb" providerId="ADAL" clId="{CBB518F1-6B10-4061-BD79-9045FC6529D7}" dt="2022-06-29T17:38:56.319" v="394" actId="404"/>
          <ac:spMkLst>
            <pc:docMk/>
            <pc:sldMk cId="374825654" sldId="2147470206"/>
            <ac:spMk id="58" creationId="{F8B3D56E-6655-4B42-E06F-8F10DAB0F04C}"/>
          </ac:spMkLst>
        </pc:spChg>
        <pc:spChg chg="mod">
          <ac:chgData name="Dan Moore" userId="432a1231-f1bc-48da-b3ef-5b1092c905eb" providerId="ADAL" clId="{CBB518F1-6B10-4061-BD79-9045FC6529D7}" dt="2022-06-29T17:38:56.319" v="394" actId="404"/>
          <ac:spMkLst>
            <pc:docMk/>
            <pc:sldMk cId="374825654" sldId="2147470206"/>
            <ac:spMk id="59" creationId="{F9BD8154-7A0B-CFDF-217F-3249B803614A}"/>
          </ac:spMkLst>
        </pc:spChg>
        <pc:spChg chg="mod">
          <ac:chgData name="Dan Moore" userId="432a1231-f1bc-48da-b3ef-5b1092c905eb" providerId="ADAL" clId="{CBB518F1-6B10-4061-BD79-9045FC6529D7}" dt="2022-06-29T17:58:45.690" v="735" actId="1076"/>
          <ac:spMkLst>
            <pc:docMk/>
            <pc:sldMk cId="374825654" sldId="2147470206"/>
            <ac:spMk id="60" creationId="{789E4BB0-850E-24AA-09F1-FBCC20AC7FA9}"/>
          </ac:spMkLst>
        </pc:spChg>
        <pc:spChg chg="del mod">
          <ac:chgData name="Dan Moore" userId="432a1231-f1bc-48da-b3ef-5b1092c905eb" providerId="ADAL" clId="{CBB518F1-6B10-4061-BD79-9045FC6529D7}" dt="2022-06-29T17:41:19.646" v="435" actId="478"/>
          <ac:spMkLst>
            <pc:docMk/>
            <pc:sldMk cId="374825654" sldId="2147470206"/>
            <ac:spMk id="61" creationId="{5CD98B1C-EB4C-F302-F5B5-EE882291FFE0}"/>
          </ac:spMkLst>
        </pc:spChg>
        <pc:spChg chg="del mod">
          <ac:chgData name="Dan Moore" userId="432a1231-f1bc-48da-b3ef-5b1092c905eb" providerId="ADAL" clId="{CBB518F1-6B10-4061-BD79-9045FC6529D7}" dt="2022-06-29T17:42:23.181" v="474" actId="478"/>
          <ac:spMkLst>
            <pc:docMk/>
            <pc:sldMk cId="374825654" sldId="2147470206"/>
            <ac:spMk id="62" creationId="{DA9A1D2B-9379-6392-DA0E-450CFAE3C045}"/>
          </ac:spMkLst>
        </pc:spChg>
        <pc:spChg chg="del mod">
          <ac:chgData name="Dan Moore" userId="432a1231-f1bc-48da-b3ef-5b1092c905eb" providerId="ADAL" clId="{CBB518F1-6B10-4061-BD79-9045FC6529D7}" dt="2022-06-29T17:43:05.756" v="496" actId="478"/>
          <ac:spMkLst>
            <pc:docMk/>
            <pc:sldMk cId="374825654" sldId="2147470206"/>
            <ac:spMk id="63" creationId="{6D35538C-2DCE-DAF7-B5DE-F9ABFA524491}"/>
          </ac:spMkLst>
        </pc:spChg>
        <pc:spChg chg="del mod">
          <ac:chgData name="Dan Moore" userId="432a1231-f1bc-48da-b3ef-5b1092c905eb" providerId="ADAL" clId="{CBB518F1-6B10-4061-BD79-9045FC6529D7}" dt="2022-06-29T17:43:51.211" v="522" actId="478"/>
          <ac:spMkLst>
            <pc:docMk/>
            <pc:sldMk cId="374825654" sldId="2147470206"/>
            <ac:spMk id="64" creationId="{0DFD580B-7ADA-7CCD-C46C-7BAB0832148B}"/>
          </ac:spMkLst>
        </pc:spChg>
        <pc:spChg chg="del mod">
          <ac:chgData name="Dan Moore" userId="432a1231-f1bc-48da-b3ef-5b1092c905eb" providerId="ADAL" clId="{CBB518F1-6B10-4061-BD79-9045FC6529D7}" dt="2022-06-29T17:44:01.831" v="527" actId="478"/>
          <ac:spMkLst>
            <pc:docMk/>
            <pc:sldMk cId="374825654" sldId="2147470206"/>
            <ac:spMk id="65" creationId="{5EC9D529-BBFE-C3AF-7C4B-434C80B892A2}"/>
          </ac:spMkLst>
        </pc:spChg>
        <pc:spChg chg="del mod">
          <ac:chgData name="Dan Moore" userId="432a1231-f1bc-48da-b3ef-5b1092c905eb" providerId="ADAL" clId="{CBB518F1-6B10-4061-BD79-9045FC6529D7}" dt="2022-06-29T17:44:13.611" v="531" actId="478"/>
          <ac:spMkLst>
            <pc:docMk/>
            <pc:sldMk cId="374825654" sldId="2147470206"/>
            <ac:spMk id="66" creationId="{70FDA449-1A63-49D6-123F-DC5D46DE24C1}"/>
          </ac:spMkLst>
        </pc:spChg>
        <pc:spChg chg="add mod">
          <ac:chgData name="Dan Moore" userId="432a1231-f1bc-48da-b3ef-5b1092c905eb" providerId="ADAL" clId="{CBB518F1-6B10-4061-BD79-9045FC6529D7}" dt="2022-06-29T17:58:45.690" v="735" actId="1076"/>
          <ac:spMkLst>
            <pc:docMk/>
            <pc:sldMk cId="374825654" sldId="2147470206"/>
            <ac:spMk id="76" creationId="{B71A5CB6-EE54-C153-F782-51F178A26960}"/>
          </ac:spMkLst>
        </pc:spChg>
        <pc:spChg chg="mod">
          <ac:chgData name="Dan Moore" userId="432a1231-f1bc-48da-b3ef-5b1092c905eb" providerId="ADAL" clId="{CBB518F1-6B10-4061-BD79-9045FC6529D7}" dt="2022-06-29T17:42:19.819" v="473" actId="403"/>
          <ac:spMkLst>
            <pc:docMk/>
            <pc:sldMk cId="374825654" sldId="2147470206"/>
            <ac:spMk id="81" creationId="{C0B02C7C-F026-C171-6F27-4E9499E20786}"/>
          </ac:spMkLst>
        </pc:spChg>
        <pc:spChg chg="add mod">
          <ac:chgData name="Dan Moore" userId="432a1231-f1bc-48da-b3ef-5b1092c905eb" providerId="ADAL" clId="{CBB518F1-6B10-4061-BD79-9045FC6529D7}" dt="2022-06-29T17:58:45.690" v="735" actId="1076"/>
          <ac:spMkLst>
            <pc:docMk/>
            <pc:sldMk cId="374825654" sldId="2147470206"/>
            <ac:spMk id="82" creationId="{72910F75-3AA4-3B6C-29E0-CEE1FD6E9ED7}"/>
          </ac:spMkLst>
        </pc:spChg>
        <pc:spChg chg="mod">
          <ac:chgData name="Dan Moore" userId="432a1231-f1bc-48da-b3ef-5b1092c905eb" providerId="ADAL" clId="{CBB518F1-6B10-4061-BD79-9045FC6529D7}" dt="2022-06-29T17:42:52.380" v="493" actId="404"/>
          <ac:spMkLst>
            <pc:docMk/>
            <pc:sldMk cId="374825654" sldId="2147470206"/>
            <ac:spMk id="85" creationId="{9D120BAC-BD9F-5DFB-2CC3-59564C88C625}"/>
          </ac:spMkLst>
        </pc:spChg>
        <pc:spChg chg="add mod">
          <ac:chgData name="Dan Moore" userId="432a1231-f1bc-48da-b3ef-5b1092c905eb" providerId="ADAL" clId="{CBB518F1-6B10-4061-BD79-9045FC6529D7}" dt="2022-06-29T17:42:35.528" v="478" actId="571"/>
          <ac:spMkLst>
            <pc:docMk/>
            <pc:sldMk cId="374825654" sldId="2147470206"/>
            <ac:spMk id="86" creationId="{73652831-2DEF-8803-925F-148EC14B8679}"/>
          </ac:spMkLst>
        </pc:spChg>
        <pc:spChg chg="mod">
          <ac:chgData name="Dan Moore" userId="432a1231-f1bc-48da-b3ef-5b1092c905eb" providerId="ADAL" clId="{CBB518F1-6B10-4061-BD79-9045FC6529D7}" dt="2022-06-29T17:42:35.528" v="478" actId="571"/>
          <ac:spMkLst>
            <pc:docMk/>
            <pc:sldMk cId="374825654" sldId="2147470206"/>
            <ac:spMk id="89" creationId="{1E988138-6E83-F8F6-1939-EA189198B425}"/>
          </ac:spMkLst>
        </pc:spChg>
        <pc:spChg chg="add mod">
          <ac:chgData name="Dan Moore" userId="432a1231-f1bc-48da-b3ef-5b1092c905eb" providerId="ADAL" clId="{CBB518F1-6B10-4061-BD79-9045FC6529D7}" dt="2022-06-29T17:58:45.690" v="735" actId="1076"/>
          <ac:spMkLst>
            <pc:docMk/>
            <pc:sldMk cId="374825654" sldId="2147470206"/>
            <ac:spMk id="90" creationId="{63148D8A-49AB-17D3-4C36-F7AFDBF9090F}"/>
          </ac:spMkLst>
        </pc:spChg>
        <pc:spChg chg="mod">
          <ac:chgData name="Dan Moore" userId="432a1231-f1bc-48da-b3ef-5b1092c905eb" providerId="ADAL" clId="{CBB518F1-6B10-4061-BD79-9045FC6529D7}" dt="2022-06-29T17:43:17.522" v="502" actId="403"/>
          <ac:spMkLst>
            <pc:docMk/>
            <pc:sldMk cId="374825654" sldId="2147470206"/>
            <ac:spMk id="93" creationId="{1FF2DDD1-5063-2D46-C532-71C4A8D3FC89}"/>
          </ac:spMkLst>
        </pc:spChg>
        <pc:spChg chg="mod">
          <ac:chgData name="Dan Moore" userId="432a1231-f1bc-48da-b3ef-5b1092c905eb" providerId="ADAL" clId="{CBB518F1-6B10-4061-BD79-9045FC6529D7}" dt="2022-06-29T17:43:40.691" v="515" actId="20577"/>
          <ac:spMkLst>
            <pc:docMk/>
            <pc:sldMk cId="374825654" sldId="2147470206"/>
            <ac:spMk id="96" creationId="{8862B268-9CCE-B0C2-E5CE-43DD5F650ECE}"/>
          </ac:spMkLst>
        </pc:spChg>
        <pc:spChg chg="add mod">
          <ac:chgData name="Dan Moore" userId="432a1231-f1bc-48da-b3ef-5b1092c905eb" providerId="ADAL" clId="{CBB518F1-6B10-4061-BD79-9045FC6529D7}" dt="2022-06-29T17:58:45.690" v="735" actId="1076"/>
          <ac:spMkLst>
            <pc:docMk/>
            <pc:sldMk cId="374825654" sldId="2147470206"/>
            <ac:spMk id="97" creationId="{4D623D7B-44EA-9138-54D5-780DC2C3283E}"/>
          </ac:spMkLst>
        </pc:spChg>
        <pc:spChg chg="mod">
          <ac:chgData name="Dan Moore" userId="432a1231-f1bc-48da-b3ef-5b1092c905eb" providerId="ADAL" clId="{CBB518F1-6B10-4061-BD79-9045FC6529D7}" dt="2022-06-29T17:43:59.686" v="526" actId="20577"/>
          <ac:spMkLst>
            <pc:docMk/>
            <pc:sldMk cId="374825654" sldId="2147470206"/>
            <ac:spMk id="100" creationId="{7A8A05EC-4CBF-A62B-CC93-09FF462E3562}"/>
          </ac:spMkLst>
        </pc:spChg>
        <pc:spChg chg="add mod">
          <ac:chgData name="Dan Moore" userId="432a1231-f1bc-48da-b3ef-5b1092c905eb" providerId="ADAL" clId="{CBB518F1-6B10-4061-BD79-9045FC6529D7}" dt="2022-06-29T17:44:08.128" v="529" actId="571"/>
          <ac:spMkLst>
            <pc:docMk/>
            <pc:sldMk cId="374825654" sldId="2147470206"/>
            <ac:spMk id="101" creationId="{ED0F03BE-1C91-F3CA-6B79-F21A546D8484}"/>
          </ac:spMkLst>
        </pc:spChg>
        <pc:spChg chg="mod">
          <ac:chgData name="Dan Moore" userId="432a1231-f1bc-48da-b3ef-5b1092c905eb" providerId="ADAL" clId="{CBB518F1-6B10-4061-BD79-9045FC6529D7}" dt="2022-06-29T17:44:08.128" v="529" actId="571"/>
          <ac:spMkLst>
            <pc:docMk/>
            <pc:sldMk cId="374825654" sldId="2147470206"/>
            <ac:spMk id="104" creationId="{9246A548-83C5-E2A4-08BB-1EB7FF630E0E}"/>
          </ac:spMkLst>
        </pc:spChg>
        <pc:spChg chg="add mod">
          <ac:chgData name="Dan Moore" userId="432a1231-f1bc-48da-b3ef-5b1092c905eb" providerId="ADAL" clId="{CBB518F1-6B10-4061-BD79-9045FC6529D7}" dt="2022-06-29T17:58:45.690" v="735" actId="1076"/>
          <ac:spMkLst>
            <pc:docMk/>
            <pc:sldMk cId="374825654" sldId="2147470206"/>
            <ac:spMk id="105" creationId="{BF664329-A492-EF92-68B7-521539AE8DB3}"/>
          </ac:spMkLst>
        </pc:spChg>
        <pc:spChg chg="add mod">
          <ac:chgData name="Dan Moore" userId="432a1231-f1bc-48da-b3ef-5b1092c905eb" providerId="ADAL" clId="{CBB518F1-6B10-4061-BD79-9045FC6529D7}" dt="2022-06-29T17:58:45.690" v="735" actId="1076"/>
          <ac:spMkLst>
            <pc:docMk/>
            <pc:sldMk cId="374825654" sldId="2147470206"/>
            <ac:spMk id="106" creationId="{C435498F-F66B-0A5C-2D83-951B6F8CF6DC}"/>
          </ac:spMkLst>
        </pc:spChg>
        <pc:spChg chg="mod">
          <ac:chgData name="Dan Moore" userId="432a1231-f1bc-48da-b3ef-5b1092c905eb" providerId="ADAL" clId="{CBB518F1-6B10-4061-BD79-9045FC6529D7}" dt="2022-06-29T17:44:39.835" v="553" actId="404"/>
          <ac:spMkLst>
            <pc:docMk/>
            <pc:sldMk cId="374825654" sldId="2147470206"/>
            <ac:spMk id="109" creationId="{2B59BFC9-C395-2B87-5591-F6390E849C80}"/>
          </ac:spMkLst>
        </pc:spChg>
        <pc:spChg chg="add mod ord">
          <ac:chgData name="Dan Moore" userId="432a1231-f1bc-48da-b3ef-5b1092c905eb" providerId="ADAL" clId="{CBB518F1-6B10-4061-BD79-9045FC6529D7}" dt="2022-06-29T17:58:45.690" v="735" actId="1076"/>
          <ac:spMkLst>
            <pc:docMk/>
            <pc:sldMk cId="374825654" sldId="2147470206"/>
            <ac:spMk id="110" creationId="{EC5EF106-F3F4-9841-38FC-14D26D633F6E}"/>
          </ac:spMkLst>
        </pc:spChg>
        <pc:grpChg chg="del">
          <ac:chgData name="Dan Moore" userId="432a1231-f1bc-48da-b3ef-5b1092c905eb" providerId="ADAL" clId="{CBB518F1-6B10-4061-BD79-9045FC6529D7}" dt="2022-06-29T17:33:14.544" v="329" actId="478"/>
          <ac:grpSpMkLst>
            <pc:docMk/>
            <pc:sldMk cId="374825654" sldId="2147470206"/>
            <ac:grpSpMk id="17" creationId="{3DBB6A02-B3FC-3ED9-7B5E-38EC5F3C59E2}"/>
          </ac:grpSpMkLst>
        </pc:grpChg>
        <pc:grpChg chg="del mod">
          <ac:chgData name="Dan Moore" userId="432a1231-f1bc-48da-b3ef-5b1092c905eb" providerId="ADAL" clId="{CBB518F1-6B10-4061-BD79-9045FC6529D7}" dt="2022-06-29T17:33:14.544" v="329" actId="478"/>
          <ac:grpSpMkLst>
            <pc:docMk/>
            <pc:sldMk cId="374825654" sldId="2147470206"/>
            <ac:grpSpMk id="26" creationId="{44EF7EBC-86F2-7A0E-3F23-CEEA7C53FAEC}"/>
          </ac:grpSpMkLst>
        </pc:grpChg>
        <pc:grpChg chg="del mod">
          <ac:chgData name="Dan Moore" userId="432a1231-f1bc-48da-b3ef-5b1092c905eb" providerId="ADAL" clId="{CBB518F1-6B10-4061-BD79-9045FC6529D7}" dt="2022-06-29T17:46:12.028" v="572" actId="165"/>
          <ac:grpSpMkLst>
            <pc:docMk/>
            <pc:sldMk cId="374825654" sldId="2147470206"/>
            <ac:grpSpMk id="29" creationId="{501A9386-3E71-DA8F-358C-FDD0C1648B4C}"/>
          </ac:grpSpMkLst>
        </pc:grpChg>
        <pc:grpChg chg="del mod">
          <ac:chgData name="Dan Moore" userId="432a1231-f1bc-48da-b3ef-5b1092c905eb" providerId="ADAL" clId="{CBB518F1-6B10-4061-BD79-9045FC6529D7}" dt="2022-06-29T17:39:51.793" v="406" actId="165"/>
          <ac:grpSpMkLst>
            <pc:docMk/>
            <pc:sldMk cId="374825654" sldId="2147470206"/>
            <ac:grpSpMk id="34" creationId="{C30827CF-AB5E-756E-DDD0-94EA2B911A3D}"/>
          </ac:grpSpMkLst>
        </pc:grpChg>
        <pc:grpChg chg="del mod">
          <ac:chgData name="Dan Moore" userId="432a1231-f1bc-48da-b3ef-5b1092c905eb" providerId="ADAL" clId="{CBB518F1-6B10-4061-BD79-9045FC6529D7}" dt="2022-06-29T17:41:28.141" v="440" actId="478"/>
          <ac:grpSpMkLst>
            <pc:docMk/>
            <pc:sldMk cId="374825654" sldId="2147470206"/>
            <ac:grpSpMk id="36" creationId="{973DBE82-A1F7-1F64-E7ED-DF26E6BD816C}"/>
          </ac:grpSpMkLst>
        </pc:grpChg>
        <pc:grpChg chg="del mod">
          <ac:chgData name="Dan Moore" userId="432a1231-f1bc-48da-b3ef-5b1092c905eb" providerId="ADAL" clId="{CBB518F1-6B10-4061-BD79-9045FC6529D7}" dt="2022-06-29T17:42:56.158" v="494" actId="478"/>
          <ac:grpSpMkLst>
            <pc:docMk/>
            <pc:sldMk cId="374825654" sldId="2147470206"/>
            <ac:grpSpMk id="40" creationId="{B0197706-FFCE-5C10-663A-B8555DB21FF3}"/>
          </ac:grpSpMkLst>
        </pc:grpChg>
        <pc:grpChg chg="del mod">
          <ac:chgData name="Dan Moore" userId="432a1231-f1bc-48da-b3ef-5b1092c905eb" providerId="ADAL" clId="{CBB518F1-6B10-4061-BD79-9045FC6529D7}" dt="2022-06-29T17:43:05.756" v="496" actId="478"/>
          <ac:grpSpMkLst>
            <pc:docMk/>
            <pc:sldMk cId="374825654" sldId="2147470206"/>
            <ac:grpSpMk id="44" creationId="{DB57364E-89C8-B307-68CF-0EE8F1570820}"/>
          </ac:grpSpMkLst>
        </pc:grpChg>
        <pc:grpChg chg="del mod">
          <ac:chgData name="Dan Moore" userId="432a1231-f1bc-48da-b3ef-5b1092c905eb" providerId="ADAL" clId="{CBB518F1-6B10-4061-BD79-9045FC6529D7}" dt="2022-06-29T17:43:36.176" v="511" actId="478"/>
          <ac:grpSpMkLst>
            <pc:docMk/>
            <pc:sldMk cId="374825654" sldId="2147470206"/>
            <ac:grpSpMk id="48" creationId="{6F3A0026-45C3-B6FA-2C3B-FA16417672A3}"/>
          </ac:grpSpMkLst>
        </pc:grpChg>
        <pc:grpChg chg="del mod">
          <ac:chgData name="Dan Moore" userId="432a1231-f1bc-48da-b3ef-5b1092c905eb" providerId="ADAL" clId="{CBB518F1-6B10-4061-BD79-9045FC6529D7}" dt="2022-06-29T17:43:55.208" v="523" actId="478"/>
          <ac:grpSpMkLst>
            <pc:docMk/>
            <pc:sldMk cId="374825654" sldId="2147470206"/>
            <ac:grpSpMk id="52" creationId="{5E041265-F2BD-3F9C-7EA0-B9712D666BAA}"/>
          </ac:grpSpMkLst>
        </pc:grpChg>
        <pc:grpChg chg="del mod">
          <ac:chgData name="Dan Moore" userId="432a1231-f1bc-48da-b3ef-5b1092c905eb" providerId="ADAL" clId="{CBB518F1-6B10-4061-BD79-9045FC6529D7}" dt="2022-06-29T17:44:22.885" v="535" actId="478"/>
          <ac:grpSpMkLst>
            <pc:docMk/>
            <pc:sldMk cId="374825654" sldId="2147470206"/>
            <ac:grpSpMk id="56" creationId="{6FEDFA48-5D42-F593-E9D0-26F6438C7C5B}"/>
          </ac:grpSpMkLst>
        </pc:grpChg>
        <pc:grpChg chg="add mod">
          <ac:chgData name="Dan Moore" userId="432a1231-f1bc-48da-b3ef-5b1092c905eb" providerId="ADAL" clId="{CBB518F1-6B10-4061-BD79-9045FC6529D7}" dt="2022-06-29T17:58:45.690" v="735" actId="1076"/>
          <ac:grpSpMkLst>
            <pc:docMk/>
            <pc:sldMk cId="374825654" sldId="2147470206"/>
            <ac:grpSpMk id="78" creationId="{A68B6EE4-4212-A1A3-F049-C432CEDB09E6}"/>
          </ac:grpSpMkLst>
        </pc:grpChg>
        <pc:grpChg chg="add mod">
          <ac:chgData name="Dan Moore" userId="432a1231-f1bc-48da-b3ef-5b1092c905eb" providerId="ADAL" clId="{CBB518F1-6B10-4061-BD79-9045FC6529D7}" dt="2022-06-29T17:58:45.690" v="735" actId="1076"/>
          <ac:grpSpMkLst>
            <pc:docMk/>
            <pc:sldMk cId="374825654" sldId="2147470206"/>
            <ac:grpSpMk id="79" creationId="{CBAFF60F-EB81-8A10-31F3-5187C394A407}"/>
          </ac:grpSpMkLst>
        </pc:grpChg>
        <pc:grpChg chg="add mod">
          <ac:chgData name="Dan Moore" userId="432a1231-f1bc-48da-b3ef-5b1092c905eb" providerId="ADAL" clId="{CBB518F1-6B10-4061-BD79-9045FC6529D7}" dt="2022-06-29T17:58:45.690" v="735" actId="1076"/>
          <ac:grpSpMkLst>
            <pc:docMk/>
            <pc:sldMk cId="374825654" sldId="2147470206"/>
            <ac:grpSpMk id="83" creationId="{5081C3C9-32A4-B96C-487D-E5BD656D4C68}"/>
          </ac:grpSpMkLst>
        </pc:grpChg>
        <pc:grpChg chg="add mod">
          <ac:chgData name="Dan Moore" userId="432a1231-f1bc-48da-b3ef-5b1092c905eb" providerId="ADAL" clId="{CBB518F1-6B10-4061-BD79-9045FC6529D7}" dt="2022-06-29T17:42:35.528" v="478" actId="571"/>
          <ac:grpSpMkLst>
            <pc:docMk/>
            <pc:sldMk cId="374825654" sldId="2147470206"/>
            <ac:grpSpMk id="87" creationId="{B79E9392-429C-793E-5247-5F508B66E71F}"/>
          </ac:grpSpMkLst>
        </pc:grpChg>
        <pc:grpChg chg="add mod">
          <ac:chgData name="Dan Moore" userId="432a1231-f1bc-48da-b3ef-5b1092c905eb" providerId="ADAL" clId="{CBB518F1-6B10-4061-BD79-9045FC6529D7}" dt="2022-06-29T17:58:45.690" v="735" actId="1076"/>
          <ac:grpSpMkLst>
            <pc:docMk/>
            <pc:sldMk cId="374825654" sldId="2147470206"/>
            <ac:grpSpMk id="91" creationId="{E62553BA-D8C7-28E7-3CF0-964FE0673901}"/>
          </ac:grpSpMkLst>
        </pc:grpChg>
        <pc:grpChg chg="add mod">
          <ac:chgData name="Dan Moore" userId="432a1231-f1bc-48da-b3ef-5b1092c905eb" providerId="ADAL" clId="{CBB518F1-6B10-4061-BD79-9045FC6529D7}" dt="2022-06-29T17:58:45.690" v="735" actId="1076"/>
          <ac:grpSpMkLst>
            <pc:docMk/>
            <pc:sldMk cId="374825654" sldId="2147470206"/>
            <ac:grpSpMk id="94" creationId="{713E38EB-4A2F-3A59-5B29-09770630C101}"/>
          </ac:grpSpMkLst>
        </pc:grpChg>
        <pc:grpChg chg="add mod">
          <ac:chgData name="Dan Moore" userId="432a1231-f1bc-48da-b3ef-5b1092c905eb" providerId="ADAL" clId="{CBB518F1-6B10-4061-BD79-9045FC6529D7}" dt="2022-06-29T17:58:45.690" v="735" actId="1076"/>
          <ac:grpSpMkLst>
            <pc:docMk/>
            <pc:sldMk cId="374825654" sldId="2147470206"/>
            <ac:grpSpMk id="98" creationId="{804A50E1-4D21-5F86-4EA8-5053B1579929}"/>
          </ac:grpSpMkLst>
        </pc:grpChg>
        <pc:grpChg chg="add mod">
          <ac:chgData name="Dan Moore" userId="432a1231-f1bc-48da-b3ef-5b1092c905eb" providerId="ADAL" clId="{CBB518F1-6B10-4061-BD79-9045FC6529D7}" dt="2022-06-29T17:44:08.128" v="529" actId="571"/>
          <ac:grpSpMkLst>
            <pc:docMk/>
            <pc:sldMk cId="374825654" sldId="2147470206"/>
            <ac:grpSpMk id="102" creationId="{C399E918-1992-518B-BF01-94104F23C81E}"/>
          </ac:grpSpMkLst>
        </pc:grpChg>
        <pc:grpChg chg="add mod">
          <ac:chgData name="Dan Moore" userId="432a1231-f1bc-48da-b3ef-5b1092c905eb" providerId="ADAL" clId="{CBB518F1-6B10-4061-BD79-9045FC6529D7}" dt="2022-06-29T17:58:45.690" v="735" actId="1076"/>
          <ac:grpSpMkLst>
            <pc:docMk/>
            <pc:sldMk cId="374825654" sldId="2147470206"/>
            <ac:grpSpMk id="107" creationId="{8E7B2847-95D0-7517-1ADD-81ADD241C311}"/>
          </ac:grpSpMkLst>
        </pc:grpChg>
        <pc:picChg chg="del">
          <ac:chgData name="Dan Moore" userId="432a1231-f1bc-48da-b3ef-5b1092c905eb" providerId="ADAL" clId="{CBB518F1-6B10-4061-BD79-9045FC6529D7}" dt="2022-06-29T17:33:14.544" v="329" actId="478"/>
          <ac:picMkLst>
            <pc:docMk/>
            <pc:sldMk cId="374825654" sldId="2147470206"/>
            <ac:picMk id="11" creationId="{43203475-4F4F-C1DF-FD20-025ACEC20B03}"/>
          </ac:picMkLst>
        </pc:picChg>
        <pc:picChg chg="del">
          <ac:chgData name="Dan Moore" userId="432a1231-f1bc-48da-b3ef-5b1092c905eb" providerId="ADAL" clId="{CBB518F1-6B10-4061-BD79-9045FC6529D7}" dt="2022-06-29T17:33:14.544" v="329" actId="478"/>
          <ac:picMkLst>
            <pc:docMk/>
            <pc:sldMk cId="374825654" sldId="2147470206"/>
            <ac:picMk id="12" creationId="{368FFA45-3071-6508-4BC1-EF5B0A5245C4}"/>
          </ac:picMkLst>
        </pc:picChg>
        <pc:picChg chg="add mod">
          <ac:chgData name="Dan Moore" userId="432a1231-f1bc-48da-b3ef-5b1092c905eb" providerId="ADAL" clId="{CBB518F1-6B10-4061-BD79-9045FC6529D7}" dt="2022-06-29T17:45:57.470" v="569" actId="1076"/>
          <ac:picMkLst>
            <pc:docMk/>
            <pc:sldMk cId="374825654" sldId="2147470206"/>
            <ac:picMk id="13" creationId="{3A6FB30C-70E7-41A9-B25D-B302D8502410}"/>
          </ac:picMkLst>
        </pc:picChg>
        <pc:picChg chg="del mod topLvl">
          <ac:chgData name="Dan Moore" userId="432a1231-f1bc-48da-b3ef-5b1092c905eb" providerId="ADAL" clId="{CBB518F1-6B10-4061-BD79-9045FC6529D7}" dt="2022-06-29T17:40:12.564" v="409" actId="478"/>
          <ac:picMkLst>
            <pc:docMk/>
            <pc:sldMk cId="374825654" sldId="2147470206"/>
            <ac:picMk id="31" creationId="{2B92B4FC-6CD3-94CD-4865-800FF6FC2D79}"/>
          </ac:picMkLst>
        </pc:picChg>
        <pc:picChg chg="add mod">
          <ac:chgData name="Dan Moore" userId="432a1231-f1bc-48da-b3ef-5b1092c905eb" providerId="ADAL" clId="{CBB518F1-6B10-4061-BD79-9045FC6529D7}" dt="2022-06-29T17:45:57.470" v="569" actId="1076"/>
          <ac:picMkLst>
            <pc:docMk/>
            <pc:sldMk cId="374825654" sldId="2147470206"/>
            <ac:picMk id="35" creationId="{624561BB-5113-4353-5A37-A54308AC539A}"/>
          </ac:picMkLst>
        </pc:picChg>
        <pc:picChg chg="del">
          <ac:chgData name="Dan Moore" userId="432a1231-f1bc-48da-b3ef-5b1092c905eb" providerId="ADAL" clId="{CBB518F1-6B10-4061-BD79-9045FC6529D7}" dt="2022-06-29T17:33:14.544" v="329" actId="478"/>
          <ac:picMkLst>
            <pc:docMk/>
            <pc:sldMk cId="374825654" sldId="2147470206"/>
            <ac:picMk id="67" creationId="{25AF3324-1C74-780E-2A77-3E767735EB69}"/>
          </ac:picMkLst>
        </pc:picChg>
        <pc:picChg chg="add mod">
          <ac:chgData name="Dan Moore" userId="432a1231-f1bc-48da-b3ef-5b1092c905eb" providerId="ADAL" clId="{CBB518F1-6B10-4061-BD79-9045FC6529D7}" dt="2022-06-29T17:45:57.470" v="569" actId="1076"/>
          <ac:picMkLst>
            <pc:docMk/>
            <pc:sldMk cId="374825654" sldId="2147470206"/>
            <ac:picMk id="69" creationId="{EAC76FD1-1768-81E0-CA59-5AB5DF7EEE2D}"/>
          </ac:picMkLst>
        </pc:picChg>
        <pc:picChg chg="add mod">
          <ac:chgData name="Dan Moore" userId="432a1231-f1bc-48da-b3ef-5b1092c905eb" providerId="ADAL" clId="{CBB518F1-6B10-4061-BD79-9045FC6529D7}" dt="2022-06-29T17:45:57.470" v="569" actId="1076"/>
          <ac:picMkLst>
            <pc:docMk/>
            <pc:sldMk cId="374825654" sldId="2147470206"/>
            <ac:picMk id="71" creationId="{0DCF24D3-1766-8DD6-1EEF-B0338CCFCF31}"/>
          </ac:picMkLst>
        </pc:picChg>
        <pc:picChg chg="add mod">
          <ac:chgData name="Dan Moore" userId="432a1231-f1bc-48da-b3ef-5b1092c905eb" providerId="ADAL" clId="{CBB518F1-6B10-4061-BD79-9045FC6529D7}" dt="2022-06-29T17:45:57.470" v="569" actId="1076"/>
          <ac:picMkLst>
            <pc:docMk/>
            <pc:sldMk cId="374825654" sldId="2147470206"/>
            <ac:picMk id="73" creationId="{3C8272A0-B211-41F3-A8ED-ADC707F94B08}"/>
          </ac:picMkLst>
        </pc:picChg>
        <pc:picChg chg="add mod ord">
          <ac:chgData name="Dan Moore" userId="432a1231-f1bc-48da-b3ef-5b1092c905eb" providerId="ADAL" clId="{CBB518F1-6B10-4061-BD79-9045FC6529D7}" dt="2022-06-29T17:41:35.542" v="443" actId="164"/>
          <ac:picMkLst>
            <pc:docMk/>
            <pc:sldMk cId="374825654" sldId="2147470206"/>
            <ac:picMk id="75" creationId="{F8F322F5-6919-D1AD-5843-97A7D2D2FFC7}"/>
          </ac:picMkLst>
        </pc:picChg>
        <pc:picChg chg="add mod">
          <ac:chgData name="Dan Moore" userId="432a1231-f1bc-48da-b3ef-5b1092c905eb" providerId="ADAL" clId="{CBB518F1-6B10-4061-BD79-9045FC6529D7}" dt="2022-06-29T17:41:32.834" v="442" actId="571"/>
          <ac:picMkLst>
            <pc:docMk/>
            <pc:sldMk cId="374825654" sldId="2147470206"/>
            <ac:picMk id="77" creationId="{E2338E73-1ED5-68BD-BBFF-F443C398839C}"/>
          </ac:picMkLst>
        </pc:picChg>
        <pc:picChg chg="mod">
          <ac:chgData name="Dan Moore" userId="432a1231-f1bc-48da-b3ef-5b1092c905eb" providerId="ADAL" clId="{CBB518F1-6B10-4061-BD79-9045FC6529D7}" dt="2022-06-29T17:41:38.845" v="444" actId="571"/>
          <ac:picMkLst>
            <pc:docMk/>
            <pc:sldMk cId="374825654" sldId="2147470206"/>
            <ac:picMk id="80" creationId="{55A234CB-3A88-ADA7-B459-F17C20511C44}"/>
          </ac:picMkLst>
        </pc:picChg>
        <pc:picChg chg="mod">
          <ac:chgData name="Dan Moore" userId="432a1231-f1bc-48da-b3ef-5b1092c905eb" providerId="ADAL" clId="{CBB518F1-6B10-4061-BD79-9045FC6529D7}" dt="2022-06-29T17:42:25.885" v="475" actId="571"/>
          <ac:picMkLst>
            <pc:docMk/>
            <pc:sldMk cId="374825654" sldId="2147470206"/>
            <ac:picMk id="84" creationId="{86F51C9E-0BAC-B71D-2294-6F978D01F94D}"/>
          </ac:picMkLst>
        </pc:picChg>
        <pc:picChg chg="mod">
          <ac:chgData name="Dan Moore" userId="432a1231-f1bc-48da-b3ef-5b1092c905eb" providerId="ADAL" clId="{CBB518F1-6B10-4061-BD79-9045FC6529D7}" dt="2022-06-29T17:42:35.528" v="478" actId="571"/>
          <ac:picMkLst>
            <pc:docMk/>
            <pc:sldMk cId="374825654" sldId="2147470206"/>
            <ac:picMk id="88" creationId="{FDE2E4E5-4AEB-CFA3-84E6-B6A120A38696}"/>
          </ac:picMkLst>
        </pc:picChg>
        <pc:picChg chg="mod">
          <ac:chgData name="Dan Moore" userId="432a1231-f1bc-48da-b3ef-5b1092c905eb" providerId="ADAL" clId="{CBB518F1-6B10-4061-BD79-9045FC6529D7}" dt="2022-06-29T17:43:10.285" v="497" actId="571"/>
          <ac:picMkLst>
            <pc:docMk/>
            <pc:sldMk cId="374825654" sldId="2147470206"/>
            <ac:picMk id="92" creationId="{00AC4135-56B9-76D9-0C48-93F236CA2991}"/>
          </ac:picMkLst>
        </pc:picChg>
        <pc:picChg chg="mod">
          <ac:chgData name="Dan Moore" userId="432a1231-f1bc-48da-b3ef-5b1092c905eb" providerId="ADAL" clId="{CBB518F1-6B10-4061-BD79-9045FC6529D7}" dt="2022-06-29T17:43:38.621" v="512" actId="571"/>
          <ac:picMkLst>
            <pc:docMk/>
            <pc:sldMk cId="374825654" sldId="2147470206"/>
            <ac:picMk id="95" creationId="{2E33BC3A-C1DC-9E04-21DC-9F35FC62AE99}"/>
          </ac:picMkLst>
        </pc:picChg>
        <pc:picChg chg="mod">
          <ac:chgData name="Dan Moore" userId="432a1231-f1bc-48da-b3ef-5b1092c905eb" providerId="ADAL" clId="{CBB518F1-6B10-4061-BD79-9045FC6529D7}" dt="2022-06-29T17:43:57.729" v="524" actId="571"/>
          <ac:picMkLst>
            <pc:docMk/>
            <pc:sldMk cId="374825654" sldId="2147470206"/>
            <ac:picMk id="99" creationId="{BA4941B4-4968-BDD2-836E-9B3C6B644428}"/>
          </ac:picMkLst>
        </pc:picChg>
        <pc:picChg chg="mod">
          <ac:chgData name="Dan Moore" userId="432a1231-f1bc-48da-b3ef-5b1092c905eb" providerId="ADAL" clId="{CBB518F1-6B10-4061-BD79-9045FC6529D7}" dt="2022-06-29T17:44:08.128" v="529" actId="571"/>
          <ac:picMkLst>
            <pc:docMk/>
            <pc:sldMk cId="374825654" sldId="2147470206"/>
            <ac:picMk id="103" creationId="{6841810C-CFB5-98F8-CA57-DE009F0A1A57}"/>
          </ac:picMkLst>
        </pc:picChg>
        <pc:picChg chg="mod">
          <ac:chgData name="Dan Moore" userId="432a1231-f1bc-48da-b3ef-5b1092c905eb" providerId="ADAL" clId="{CBB518F1-6B10-4061-BD79-9045FC6529D7}" dt="2022-06-29T17:44:25.814" v="536" actId="571"/>
          <ac:picMkLst>
            <pc:docMk/>
            <pc:sldMk cId="374825654" sldId="2147470206"/>
            <ac:picMk id="108" creationId="{9C897EAA-3498-B09D-F513-F0DD7D122A9D}"/>
          </ac:picMkLst>
        </pc:picChg>
      </pc:sldChg>
      <pc:sldChg chg="addSp modSp mod modClrScheme chgLayout">
        <pc:chgData name="Dan Moore" userId="432a1231-f1bc-48da-b3ef-5b1092c905eb" providerId="ADAL" clId="{CBB518F1-6B10-4061-BD79-9045FC6529D7}" dt="2022-06-29T17:31:38.678" v="325" actId="700"/>
        <pc:sldMkLst>
          <pc:docMk/>
          <pc:sldMk cId="3637099010" sldId="2147470207"/>
        </pc:sldMkLst>
        <pc:spChg chg="add mod ord">
          <ac:chgData name="Dan Moore" userId="432a1231-f1bc-48da-b3ef-5b1092c905eb" providerId="ADAL" clId="{CBB518F1-6B10-4061-BD79-9045FC6529D7}" dt="2022-06-29T17:31:38.678" v="325" actId="700"/>
          <ac:spMkLst>
            <pc:docMk/>
            <pc:sldMk cId="3637099010" sldId="2147470207"/>
            <ac:spMk id="2" creationId="{5EEF6381-94BC-758E-019B-73659EA30BDE}"/>
          </ac:spMkLst>
        </pc:spChg>
      </pc:sldChg>
      <pc:sldChg chg="addSp delSp modSp add mod modAnim">
        <pc:chgData name="Dan Moore" userId="432a1231-f1bc-48da-b3ef-5b1092c905eb" providerId="ADAL" clId="{CBB518F1-6B10-4061-BD79-9045FC6529D7}" dt="2022-06-29T17:28:44.354" v="297" actId="403"/>
        <pc:sldMkLst>
          <pc:docMk/>
          <pc:sldMk cId="3056651168" sldId="2147470208"/>
        </pc:sldMkLst>
        <pc:spChg chg="mod">
          <ac:chgData name="Dan Moore" userId="432a1231-f1bc-48da-b3ef-5b1092c905eb" providerId="ADAL" clId="{CBB518F1-6B10-4061-BD79-9045FC6529D7}" dt="2022-06-29T17:25:56.515" v="195" actId="20577"/>
          <ac:spMkLst>
            <pc:docMk/>
            <pc:sldMk cId="3056651168" sldId="2147470208"/>
            <ac:spMk id="2" creationId="{57727CAB-7ED5-4F44-B836-5F34557054E3}"/>
          </ac:spMkLst>
        </pc:spChg>
        <pc:spChg chg="add del mod">
          <ac:chgData name="Dan Moore" userId="432a1231-f1bc-48da-b3ef-5b1092c905eb" providerId="ADAL" clId="{CBB518F1-6B10-4061-BD79-9045FC6529D7}" dt="2022-06-29T17:26:41.861" v="217"/>
          <ac:spMkLst>
            <pc:docMk/>
            <pc:sldMk cId="3056651168" sldId="2147470208"/>
            <ac:spMk id="8" creationId="{BC5B48EA-68B3-F65B-E098-FDEF3F5419F0}"/>
          </ac:spMkLst>
        </pc:spChg>
        <pc:spChg chg="del">
          <ac:chgData name="Dan Moore" userId="432a1231-f1bc-48da-b3ef-5b1092c905eb" providerId="ADAL" clId="{CBB518F1-6B10-4061-BD79-9045FC6529D7}" dt="2022-06-29T17:25:29.387" v="166" actId="478"/>
          <ac:spMkLst>
            <pc:docMk/>
            <pc:sldMk cId="3056651168" sldId="2147470208"/>
            <ac:spMk id="10" creationId="{99298A79-25E0-F1D2-CFED-03E13B63CBC0}"/>
          </ac:spMkLst>
        </pc:spChg>
        <pc:spChg chg="mod">
          <ac:chgData name="Dan Moore" userId="432a1231-f1bc-48da-b3ef-5b1092c905eb" providerId="ADAL" clId="{CBB518F1-6B10-4061-BD79-9045FC6529D7}" dt="2022-06-29T17:25:30.312" v="167"/>
          <ac:spMkLst>
            <pc:docMk/>
            <pc:sldMk cId="3056651168" sldId="2147470208"/>
            <ac:spMk id="14" creationId="{2467383D-B66C-37F2-F330-1F7C91027387}"/>
          </ac:spMkLst>
        </pc:spChg>
        <pc:spChg chg="add del mod">
          <ac:chgData name="Dan Moore" userId="432a1231-f1bc-48da-b3ef-5b1092c905eb" providerId="ADAL" clId="{CBB518F1-6B10-4061-BD79-9045FC6529D7}" dt="2022-06-29T17:26:41.863" v="219"/>
          <ac:spMkLst>
            <pc:docMk/>
            <pc:sldMk cId="3056651168" sldId="2147470208"/>
            <ac:spMk id="15" creationId="{2846D01F-1054-4C44-FAFD-2265934EC943}"/>
          </ac:spMkLst>
        </pc:spChg>
        <pc:spChg chg="mod">
          <ac:chgData name="Dan Moore" userId="432a1231-f1bc-48da-b3ef-5b1092c905eb" providerId="ADAL" clId="{CBB518F1-6B10-4061-BD79-9045FC6529D7}" dt="2022-06-29T17:25:30.312" v="167"/>
          <ac:spMkLst>
            <pc:docMk/>
            <pc:sldMk cId="3056651168" sldId="2147470208"/>
            <ac:spMk id="20" creationId="{2C80311A-30DF-2167-7437-FC0F7FCED261}"/>
          </ac:spMkLst>
        </pc:spChg>
        <pc:spChg chg="add del mod">
          <ac:chgData name="Dan Moore" userId="432a1231-f1bc-48da-b3ef-5b1092c905eb" providerId="ADAL" clId="{CBB518F1-6B10-4061-BD79-9045FC6529D7}" dt="2022-06-29T17:26:41.863" v="221"/>
          <ac:spMkLst>
            <pc:docMk/>
            <pc:sldMk cId="3056651168" sldId="2147470208"/>
            <ac:spMk id="21" creationId="{4BABC8C2-8E78-F958-BF6C-3D94313B539B}"/>
          </ac:spMkLst>
        </pc:spChg>
        <pc:spChg chg="mod">
          <ac:chgData name="Dan Moore" userId="432a1231-f1bc-48da-b3ef-5b1092c905eb" providerId="ADAL" clId="{CBB518F1-6B10-4061-BD79-9045FC6529D7}" dt="2022-06-29T17:25:30.312" v="167"/>
          <ac:spMkLst>
            <pc:docMk/>
            <pc:sldMk cId="3056651168" sldId="2147470208"/>
            <ac:spMk id="26" creationId="{98E75FFC-8538-598A-4658-6B658EF6F3A1}"/>
          </ac:spMkLst>
        </pc:spChg>
        <pc:spChg chg="add del mod">
          <ac:chgData name="Dan Moore" userId="432a1231-f1bc-48da-b3ef-5b1092c905eb" providerId="ADAL" clId="{CBB518F1-6B10-4061-BD79-9045FC6529D7}" dt="2022-06-29T17:26:41.853" v="215" actId="478"/>
          <ac:spMkLst>
            <pc:docMk/>
            <pc:sldMk cId="3056651168" sldId="2147470208"/>
            <ac:spMk id="27" creationId="{F878A24D-C3B7-E2A2-15C3-A2B4A5BFAFEA}"/>
          </ac:spMkLst>
        </pc:spChg>
        <pc:spChg chg="mod">
          <ac:chgData name="Dan Moore" userId="432a1231-f1bc-48da-b3ef-5b1092c905eb" providerId="ADAL" clId="{CBB518F1-6B10-4061-BD79-9045FC6529D7}" dt="2022-06-29T17:25:30.312" v="167"/>
          <ac:spMkLst>
            <pc:docMk/>
            <pc:sldMk cId="3056651168" sldId="2147470208"/>
            <ac:spMk id="32" creationId="{C73E5D2B-84E5-EE13-7C59-0AA1D4A78EE3}"/>
          </ac:spMkLst>
        </pc:spChg>
        <pc:spChg chg="mod">
          <ac:chgData name="Dan Moore" userId="432a1231-f1bc-48da-b3ef-5b1092c905eb" providerId="ADAL" clId="{CBB518F1-6B10-4061-BD79-9045FC6529D7}" dt="2022-06-29T17:27:19.111" v="255" actId="1076"/>
          <ac:spMkLst>
            <pc:docMk/>
            <pc:sldMk cId="3056651168" sldId="2147470208"/>
            <ac:spMk id="56" creationId="{146FA103-B4B7-4315-BE9F-97E8CB6391EA}"/>
          </ac:spMkLst>
        </pc:spChg>
        <pc:grpChg chg="add del mod">
          <ac:chgData name="Dan Moore" userId="432a1231-f1bc-48da-b3ef-5b1092c905eb" providerId="ADAL" clId="{CBB518F1-6B10-4061-BD79-9045FC6529D7}" dt="2022-06-29T17:26:21.334" v="201" actId="478"/>
          <ac:grpSpMkLst>
            <pc:docMk/>
            <pc:sldMk cId="3056651168" sldId="2147470208"/>
            <ac:grpSpMk id="9" creationId="{572F36A8-AA9D-FC74-74A1-8EA47C900398}"/>
          </ac:grpSpMkLst>
        </pc:grpChg>
        <pc:grpChg chg="mod">
          <ac:chgData name="Dan Moore" userId="432a1231-f1bc-48da-b3ef-5b1092c905eb" providerId="ADAL" clId="{CBB518F1-6B10-4061-BD79-9045FC6529D7}" dt="2022-06-29T17:25:30.312" v="167"/>
          <ac:grpSpMkLst>
            <pc:docMk/>
            <pc:sldMk cId="3056651168" sldId="2147470208"/>
            <ac:grpSpMk id="11" creationId="{7DCC43FB-C091-EB79-C610-A27A540EF3DC}"/>
          </ac:grpSpMkLst>
        </pc:grpChg>
        <pc:grpChg chg="add del mod">
          <ac:chgData name="Dan Moore" userId="432a1231-f1bc-48da-b3ef-5b1092c905eb" providerId="ADAL" clId="{CBB518F1-6B10-4061-BD79-9045FC6529D7}" dt="2022-06-29T17:26:22.204" v="202" actId="478"/>
          <ac:grpSpMkLst>
            <pc:docMk/>
            <pc:sldMk cId="3056651168" sldId="2147470208"/>
            <ac:grpSpMk id="16" creationId="{4937C97E-142F-E9CF-B23F-0741DCF5CC5E}"/>
          </ac:grpSpMkLst>
        </pc:grpChg>
        <pc:grpChg chg="mod">
          <ac:chgData name="Dan Moore" userId="432a1231-f1bc-48da-b3ef-5b1092c905eb" providerId="ADAL" clId="{CBB518F1-6B10-4061-BD79-9045FC6529D7}" dt="2022-06-29T17:25:30.312" v="167"/>
          <ac:grpSpMkLst>
            <pc:docMk/>
            <pc:sldMk cId="3056651168" sldId="2147470208"/>
            <ac:grpSpMk id="17" creationId="{0E43C5A9-3818-41CA-0BF4-601F2FF6D0F9}"/>
          </ac:grpSpMkLst>
        </pc:grpChg>
        <pc:grpChg chg="add del mod">
          <ac:chgData name="Dan Moore" userId="432a1231-f1bc-48da-b3ef-5b1092c905eb" providerId="ADAL" clId="{CBB518F1-6B10-4061-BD79-9045FC6529D7}" dt="2022-06-29T17:26:23.183" v="203" actId="478"/>
          <ac:grpSpMkLst>
            <pc:docMk/>
            <pc:sldMk cId="3056651168" sldId="2147470208"/>
            <ac:grpSpMk id="22" creationId="{C9B6DC51-CD4F-156A-4213-F51ACE991347}"/>
          </ac:grpSpMkLst>
        </pc:grpChg>
        <pc:grpChg chg="mod">
          <ac:chgData name="Dan Moore" userId="432a1231-f1bc-48da-b3ef-5b1092c905eb" providerId="ADAL" clId="{CBB518F1-6B10-4061-BD79-9045FC6529D7}" dt="2022-06-29T17:25:30.312" v="167"/>
          <ac:grpSpMkLst>
            <pc:docMk/>
            <pc:sldMk cId="3056651168" sldId="2147470208"/>
            <ac:grpSpMk id="23" creationId="{DD95083D-447C-EB11-08FC-BDC3842B7651}"/>
          </ac:grpSpMkLst>
        </pc:grpChg>
        <pc:grpChg chg="add del mod">
          <ac:chgData name="Dan Moore" userId="432a1231-f1bc-48da-b3ef-5b1092c905eb" providerId="ADAL" clId="{CBB518F1-6B10-4061-BD79-9045FC6529D7}" dt="2022-06-29T17:26:23.564" v="204" actId="478"/>
          <ac:grpSpMkLst>
            <pc:docMk/>
            <pc:sldMk cId="3056651168" sldId="2147470208"/>
            <ac:grpSpMk id="28" creationId="{3177CE25-DEB4-9A28-1D2C-FAB9EEEC5084}"/>
          </ac:grpSpMkLst>
        </pc:grpChg>
        <pc:grpChg chg="mod">
          <ac:chgData name="Dan Moore" userId="432a1231-f1bc-48da-b3ef-5b1092c905eb" providerId="ADAL" clId="{CBB518F1-6B10-4061-BD79-9045FC6529D7}" dt="2022-06-29T17:25:30.312" v="167"/>
          <ac:grpSpMkLst>
            <pc:docMk/>
            <pc:sldMk cId="3056651168" sldId="2147470208"/>
            <ac:grpSpMk id="29" creationId="{F5B01D02-AA5C-3489-DD4F-A155C6481161}"/>
          </ac:grpSpMkLst>
        </pc:grpChg>
        <pc:graphicFrameChg chg="add mod modGraphic">
          <ac:chgData name="Dan Moore" userId="432a1231-f1bc-48da-b3ef-5b1092c905eb" providerId="ADAL" clId="{CBB518F1-6B10-4061-BD79-9045FC6529D7}" dt="2022-06-29T17:28:44.354" v="297" actId="403"/>
          <ac:graphicFrameMkLst>
            <pc:docMk/>
            <pc:sldMk cId="3056651168" sldId="2147470208"/>
            <ac:graphicFrameMk id="7" creationId="{100E8D3C-2D36-449A-54D4-C52CD6ABDBDF}"/>
          </ac:graphicFrameMkLst>
        </pc:graphicFrameChg>
        <pc:graphicFrameChg chg="del">
          <ac:chgData name="Dan Moore" userId="432a1231-f1bc-48da-b3ef-5b1092c905eb" providerId="ADAL" clId="{CBB518F1-6B10-4061-BD79-9045FC6529D7}" dt="2022-06-29T17:25:27.281" v="165" actId="478"/>
          <ac:graphicFrameMkLst>
            <pc:docMk/>
            <pc:sldMk cId="3056651168" sldId="2147470208"/>
            <ac:graphicFrameMk id="106" creationId="{8C5E9EAA-F71F-468D-BB73-9EED122E4074}"/>
          </ac:graphicFrameMkLst>
        </pc:graphicFrameChg>
        <pc:graphicFrameChg chg="del">
          <ac:chgData name="Dan Moore" userId="432a1231-f1bc-48da-b3ef-5b1092c905eb" providerId="ADAL" clId="{CBB518F1-6B10-4061-BD79-9045FC6529D7}" dt="2022-06-29T17:25:27.281" v="165" actId="478"/>
          <ac:graphicFrameMkLst>
            <pc:docMk/>
            <pc:sldMk cId="3056651168" sldId="2147470208"/>
            <ac:graphicFrameMk id="163" creationId="{20F65DE7-C412-4D1C-A725-59AACF6D7971}"/>
          </ac:graphicFrameMkLst>
        </pc:graphicFrameChg>
        <pc:picChg chg="mod">
          <ac:chgData name="Dan Moore" userId="432a1231-f1bc-48da-b3ef-5b1092c905eb" providerId="ADAL" clId="{CBB518F1-6B10-4061-BD79-9045FC6529D7}" dt="2022-06-29T17:25:30.312" v="167"/>
          <ac:picMkLst>
            <pc:docMk/>
            <pc:sldMk cId="3056651168" sldId="2147470208"/>
            <ac:picMk id="12" creationId="{C1981E84-9286-2BC0-B885-8A0B2CE9C912}"/>
          </ac:picMkLst>
        </pc:picChg>
        <pc:picChg chg="mod">
          <ac:chgData name="Dan Moore" userId="432a1231-f1bc-48da-b3ef-5b1092c905eb" providerId="ADAL" clId="{CBB518F1-6B10-4061-BD79-9045FC6529D7}" dt="2022-06-29T17:25:30.312" v="167"/>
          <ac:picMkLst>
            <pc:docMk/>
            <pc:sldMk cId="3056651168" sldId="2147470208"/>
            <ac:picMk id="13" creationId="{F159606E-C4AF-2D90-DAEB-193574C548A2}"/>
          </ac:picMkLst>
        </pc:picChg>
        <pc:picChg chg="mod">
          <ac:chgData name="Dan Moore" userId="432a1231-f1bc-48da-b3ef-5b1092c905eb" providerId="ADAL" clId="{CBB518F1-6B10-4061-BD79-9045FC6529D7}" dt="2022-06-29T17:25:30.312" v="167"/>
          <ac:picMkLst>
            <pc:docMk/>
            <pc:sldMk cId="3056651168" sldId="2147470208"/>
            <ac:picMk id="18" creationId="{AF6D569D-EBA4-4350-EEA8-327F4F47D9B0}"/>
          </ac:picMkLst>
        </pc:picChg>
        <pc:picChg chg="mod">
          <ac:chgData name="Dan Moore" userId="432a1231-f1bc-48da-b3ef-5b1092c905eb" providerId="ADAL" clId="{CBB518F1-6B10-4061-BD79-9045FC6529D7}" dt="2022-06-29T17:25:30.312" v="167"/>
          <ac:picMkLst>
            <pc:docMk/>
            <pc:sldMk cId="3056651168" sldId="2147470208"/>
            <ac:picMk id="19" creationId="{270CCC05-5C53-9D5C-94B9-9E5078D83978}"/>
          </ac:picMkLst>
        </pc:picChg>
        <pc:picChg chg="mod">
          <ac:chgData name="Dan Moore" userId="432a1231-f1bc-48da-b3ef-5b1092c905eb" providerId="ADAL" clId="{CBB518F1-6B10-4061-BD79-9045FC6529D7}" dt="2022-06-29T17:25:30.312" v="167"/>
          <ac:picMkLst>
            <pc:docMk/>
            <pc:sldMk cId="3056651168" sldId="2147470208"/>
            <ac:picMk id="24" creationId="{39BF3D6A-3125-B909-9552-99DFE13BBB44}"/>
          </ac:picMkLst>
        </pc:picChg>
        <pc:picChg chg="mod">
          <ac:chgData name="Dan Moore" userId="432a1231-f1bc-48da-b3ef-5b1092c905eb" providerId="ADAL" clId="{CBB518F1-6B10-4061-BD79-9045FC6529D7}" dt="2022-06-29T17:25:30.312" v="167"/>
          <ac:picMkLst>
            <pc:docMk/>
            <pc:sldMk cId="3056651168" sldId="2147470208"/>
            <ac:picMk id="25" creationId="{0377E4EE-F1EB-4602-F843-586561ADC8B7}"/>
          </ac:picMkLst>
        </pc:picChg>
        <pc:picChg chg="mod">
          <ac:chgData name="Dan Moore" userId="432a1231-f1bc-48da-b3ef-5b1092c905eb" providerId="ADAL" clId="{CBB518F1-6B10-4061-BD79-9045FC6529D7}" dt="2022-06-29T17:25:30.312" v="167"/>
          <ac:picMkLst>
            <pc:docMk/>
            <pc:sldMk cId="3056651168" sldId="2147470208"/>
            <ac:picMk id="30" creationId="{64936B0C-9C46-0E6D-A9B7-ADBB7F993C62}"/>
          </ac:picMkLst>
        </pc:picChg>
        <pc:picChg chg="mod">
          <ac:chgData name="Dan Moore" userId="432a1231-f1bc-48da-b3ef-5b1092c905eb" providerId="ADAL" clId="{CBB518F1-6B10-4061-BD79-9045FC6529D7}" dt="2022-06-29T17:25:30.312" v="167"/>
          <ac:picMkLst>
            <pc:docMk/>
            <pc:sldMk cId="3056651168" sldId="2147470208"/>
            <ac:picMk id="31" creationId="{30954B68-131E-1675-C073-4F30E4C77DF8}"/>
          </ac:picMkLst>
        </pc:picChg>
      </pc:sldChg>
      <pc:sldChg chg="addSp modSp add mod modTransition modAnim">
        <pc:chgData name="Dan Moore" userId="432a1231-f1bc-48da-b3ef-5b1092c905eb" providerId="ADAL" clId="{CBB518F1-6B10-4061-BD79-9045FC6529D7}" dt="2022-06-29T18:04:07.804" v="777"/>
        <pc:sldMkLst>
          <pc:docMk/>
          <pc:sldMk cId="3113079371" sldId="2147470209"/>
        </pc:sldMkLst>
        <pc:spChg chg="mod">
          <ac:chgData name="Dan Moore" userId="432a1231-f1bc-48da-b3ef-5b1092c905eb" providerId="ADAL" clId="{CBB518F1-6B10-4061-BD79-9045FC6529D7}" dt="2022-06-29T18:00:38.575" v="749" actId="1076"/>
          <ac:spMkLst>
            <pc:docMk/>
            <pc:sldMk cId="3113079371" sldId="2147470209"/>
            <ac:spMk id="22" creationId="{B067B45C-1B9E-4189-A86E-8D9058D48519}"/>
          </ac:spMkLst>
        </pc:spChg>
        <pc:spChg chg="mod">
          <ac:chgData name="Dan Moore" userId="432a1231-f1bc-48da-b3ef-5b1092c905eb" providerId="ADAL" clId="{CBB518F1-6B10-4061-BD79-9045FC6529D7}" dt="2022-06-29T18:00:23.072" v="746" actId="1076"/>
          <ac:spMkLst>
            <pc:docMk/>
            <pc:sldMk cId="3113079371" sldId="2147470209"/>
            <ac:spMk id="23" creationId="{4D4BB0DC-7FF5-4641-943D-8D6BA03107BC}"/>
          </ac:spMkLst>
        </pc:spChg>
        <pc:spChg chg="mod">
          <ac:chgData name="Dan Moore" userId="432a1231-f1bc-48da-b3ef-5b1092c905eb" providerId="ADAL" clId="{CBB518F1-6B10-4061-BD79-9045FC6529D7}" dt="2022-06-29T18:00:38.575" v="749" actId="1076"/>
          <ac:spMkLst>
            <pc:docMk/>
            <pc:sldMk cId="3113079371" sldId="2147470209"/>
            <ac:spMk id="35" creationId="{0A57F3E4-090E-4B5B-87C4-6D6084DEA3A8}"/>
          </ac:spMkLst>
        </pc:spChg>
        <pc:spChg chg="mod">
          <ac:chgData name="Dan Moore" userId="432a1231-f1bc-48da-b3ef-5b1092c905eb" providerId="ADAL" clId="{CBB518F1-6B10-4061-BD79-9045FC6529D7}" dt="2022-06-29T18:00:38.575" v="749" actId="1076"/>
          <ac:spMkLst>
            <pc:docMk/>
            <pc:sldMk cId="3113079371" sldId="2147470209"/>
            <ac:spMk id="36" creationId="{492D2A3F-BDD8-4778-AF19-61BAFA5899C6}"/>
          </ac:spMkLst>
        </pc:spChg>
        <pc:spChg chg="mod">
          <ac:chgData name="Dan Moore" userId="432a1231-f1bc-48da-b3ef-5b1092c905eb" providerId="ADAL" clId="{CBB518F1-6B10-4061-BD79-9045FC6529D7}" dt="2022-06-29T18:00:38.575" v="749" actId="1076"/>
          <ac:spMkLst>
            <pc:docMk/>
            <pc:sldMk cId="3113079371" sldId="2147470209"/>
            <ac:spMk id="37" creationId="{F6DC337C-0B50-453A-B91C-A37A54A67A24}"/>
          </ac:spMkLst>
        </pc:spChg>
        <pc:spChg chg="mod">
          <ac:chgData name="Dan Moore" userId="432a1231-f1bc-48da-b3ef-5b1092c905eb" providerId="ADAL" clId="{CBB518F1-6B10-4061-BD79-9045FC6529D7}" dt="2022-06-29T18:00:38.575" v="749" actId="1076"/>
          <ac:spMkLst>
            <pc:docMk/>
            <pc:sldMk cId="3113079371" sldId="2147470209"/>
            <ac:spMk id="38" creationId="{48BC8BE9-F239-4FD4-B96B-D8AA63943F74}"/>
          </ac:spMkLst>
        </pc:spChg>
        <pc:spChg chg="mod">
          <ac:chgData name="Dan Moore" userId="432a1231-f1bc-48da-b3ef-5b1092c905eb" providerId="ADAL" clId="{CBB518F1-6B10-4061-BD79-9045FC6529D7}" dt="2022-06-29T18:00:38.575" v="749" actId="1076"/>
          <ac:spMkLst>
            <pc:docMk/>
            <pc:sldMk cId="3113079371" sldId="2147470209"/>
            <ac:spMk id="39" creationId="{F0CC75D3-C331-480D-995E-3112BDC6824F}"/>
          </ac:spMkLst>
        </pc:spChg>
        <pc:spChg chg="mod">
          <ac:chgData name="Dan Moore" userId="432a1231-f1bc-48da-b3ef-5b1092c905eb" providerId="ADAL" clId="{CBB518F1-6B10-4061-BD79-9045FC6529D7}" dt="2022-06-29T18:00:38.575" v="749" actId="1076"/>
          <ac:spMkLst>
            <pc:docMk/>
            <pc:sldMk cId="3113079371" sldId="2147470209"/>
            <ac:spMk id="40" creationId="{8EB72829-36F9-46EE-AE71-C008A2746356}"/>
          </ac:spMkLst>
        </pc:spChg>
        <pc:spChg chg="mod">
          <ac:chgData name="Dan Moore" userId="432a1231-f1bc-48da-b3ef-5b1092c905eb" providerId="ADAL" clId="{CBB518F1-6B10-4061-BD79-9045FC6529D7}" dt="2022-06-29T18:00:38.575" v="749" actId="1076"/>
          <ac:spMkLst>
            <pc:docMk/>
            <pc:sldMk cId="3113079371" sldId="2147470209"/>
            <ac:spMk id="41" creationId="{E5DF2BDB-C1B3-4570-8B04-07D61769DFC7}"/>
          </ac:spMkLst>
        </pc:spChg>
        <pc:spChg chg="mod">
          <ac:chgData name="Dan Moore" userId="432a1231-f1bc-48da-b3ef-5b1092c905eb" providerId="ADAL" clId="{CBB518F1-6B10-4061-BD79-9045FC6529D7}" dt="2022-06-29T18:00:38.575" v="749" actId="1076"/>
          <ac:spMkLst>
            <pc:docMk/>
            <pc:sldMk cId="3113079371" sldId="2147470209"/>
            <ac:spMk id="42" creationId="{778EA793-F9D8-4F25-8DC6-75E4CD3F21A9}"/>
          </ac:spMkLst>
        </pc:spChg>
        <pc:spChg chg="mod">
          <ac:chgData name="Dan Moore" userId="432a1231-f1bc-48da-b3ef-5b1092c905eb" providerId="ADAL" clId="{CBB518F1-6B10-4061-BD79-9045FC6529D7}" dt="2022-06-29T18:00:38.575" v="749" actId="1076"/>
          <ac:spMkLst>
            <pc:docMk/>
            <pc:sldMk cId="3113079371" sldId="2147470209"/>
            <ac:spMk id="43" creationId="{6342B032-EA6C-4977-A4B6-763DBDBE07C1}"/>
          </ac:spMkLst>
        </pc:spChg>
        <pc:spChg chg="mod">
          <ac:chgData name="Dan Moore" userId="432a1231-f1bc-48da-b3ef-5b1092c905eb" providerId="ADAL" clId="{CBB518F1-6B10-4061-BD79-9045FC6529D7}" dt="2022-06-29T18:00:38.575" v="749" actId="1076"/>
          <ac:spMkLst>
            <pc:docMk/>
            <pc:sldMk cId="3113079371" sldId="2147470209"/>
            <ac:spMk id="44" creationId="{3EB76548-90AC-487F-A9A4-8427F89C9A39}"/>
          </ac:spMkLst>
        </pc:spChg>
        <pc:spChg chg="mod">
          <ac:chgData name="Dan Moore" userId="432a1231-f1bc-48da-b3ef-5b1092c905eb" providerId="ADAL" clId="{CBB518F1-6B10-4061-BD79-9045FC6529D7}" dt="2022-06-29T18:00:38.575" v="749" actId="1076"/>
          <ac:spMkLst>
            <pc:docMk/>
            <pc:sldMk cId="3113079371" sldId="2147470209"/>
            <ac:spMk id="45" creationId="{9025D55B-3F42-4708-8ADB-824C79A24135}"/>
          </ac:spMkLst>
        </pc:spChg>
        <pc:spChg chg="mod">
          <ac:chgData name="Dan Moore" userId="432a1231-f1bc-48da-b3ef-5b1092c905eb" providerId="ADAL" clId="{CBB518F1-6B10-4061-BD79-9045FC6529D7}" dt="2022-06-29T18:00:38.575" v="749" actId="1076"/>
          <ac:spMkLst>
            <pc:docMk/>
            <pc:sldMk cId="3113079371" sldId="2147470209"/>
            <ac:spMk id="46" creationId="{C278688A-36E0-4CFA-A590-840B6C8AD020}"/>
          </ac:spMkLst>
        </pc:spChg>
        <pc:spChg chg="mod">
          <ac:chgData name="Dan Moore" userId="432a1231-f1bc-48da-b3ef-5b1092c905eb" providerId="ADAL" clId="{CBB518F1-6B10-4061-BD79-9045FC6529D7}" dt="2022-06-29T18:00:38.575" v="749" actId="1076"/>
          <ac:spMkLst>
            <pc:docMk/>
            <pc:sldMk cId="3113079371" sldId="2147470209"/>
            <ac:spMk id="47" creationId="{48678C07-4CC2-4110-9692-FB677D5FD11E}"/>
          </ac:spMkLst>
        </pc:spChg>
        <pc:spChg chg="mod">
          <ac:chgData name="Dan Moore" userId="432a1231-f1bc-48da-b3ef-5b1092c905eb" providerId="ADAL" clId="{CBB518F1-6B10-4061-BD79-9045FC6529D7}" dt="2022-06-29T18:00:38.575" v="749" actId="1076"/>
          <ac:spMkLst>
            <pc:docMk/>
            <pc:sldMk cId="3113079371" sldId="2147470209"/>
            <ac:spMk id="48" creationId="{A0476DDF-E6C4-4632-9E27-62F5FD8D5E9E}"/>
          </ac:spMkLst>
        </pc:spChg>
        <pc:spChg chg="mod">
          <ac:chgData name="Dan Moore" userId="432a1231-f1bc-48da-b3ef-5b1092c905eb" providerId="ADAL" clId="{CBB518F1-6B10-4061-BD79-9045FC6529D7}" dt="2022-06-29T18:00:38.575" v="749" actId="1076"/>
          <ac:spMkLst>
            <pc:docMk/>
            <pc:sldMk cId="3113079371" sldId="2147470209"/>
            <ac:spMk id="49" creationId="{D81F06D7-A9CD-4FCF-8169-E61D7BDC28AF}"/>
          </ac:spMkLst>
        </pc:spChg>
        <pc:spChg chg="mod">
          <ac:chgData name="Dan Moore" userId="432a1231-f1bc-48da-b3ef-5b1092c905eb" providerId="ADAL" clId="{CBB518F1-6B10-4061-BD79-9045FC6529D7}" dt="2022-06-29T18:00:38.575" v="749" actId="1076"/>
          <ac:spMkLst>
            <pc:docMk/>
            <pc:sldMk cId="3113079371" sldId="2147470209"/>
            <ac:spMk id="50" creationId="{3E69BDAF-4336-4CBE-8F21-A9662B74D654}"/>
          </ac:spMkLst>
        </pc:spChg>
        <pc:spChg chg="mod">
          <ac:chgData name="Dan Moore" userId="432a1231-f1bc-48da-b3ef-5b1092c905eb" providerId="ADAL" clId="{CBB518F1-6B10-4061-BD79-9045FC6529D7}" dt="2022-06-29T18:00:38.575" v="749" actId="1076"/>
          <ac:spMkLst>
            <pc:docMk/>
            <pc:sldMk cId="3113079371" sldId="2147470209"/>
            <ac:spMk id="51" creationId="{02AF2F6C-8FD7-4BF8-9B24-440BED3FA2C5}"/>
          </ac:spMkLst>
        </pc:spChg>
        <pc:spChg chg="mod">
          <ac:chgData name="Dan Moore" userId="432a1231-f1bc-48da-b3ef-5b1092c905eb" providerId="ADAL" clId="{CBB518F1-6B10-4061-BD79-9045FC6529D7}" dt="2022-06-29T18:00:38.575" v="749" actId="1076"/>
          <ac:spMkLst>
            <pc:docMk/>
            <pc:sldMk cId="3113079371" sldId="2147470209"/>
            <ac:spMk id="52" creationId="{A4CBD18F-441A-4C27-8A10-E9BD22CC1271}"/>
          </ac:spMkLst>
        </pc:spChg>
        <pc:spChg chg="mod">
          <ac:chgData name="Dan Moore" userId="432a1231-f1bc-48da-b3ef-5b1092c905eb" providerId="ADAL" clId="{CBB518F1-6B10-4061-BD79-9045FC6529D7}" dt="2022-06-29T18:00:38.575" v="749" actId="1076"/>
          <ac:spMkLst>
            <pc:docMk/>
            <pc:sldMk cId="3113079371" sldId="2147470209"/>
            <ac:spMk id="53" creationId="{888A6A2F-D95C-4895-B866-9E7F7C280FCA}"/>
          </ac:spMkLst>
        </pc:spChg>
        <pc:spChg chg="mod">
          <ac:chgData name="Dan Moore" userId="432a1231-f1bc-48da-b3ef-5b1092c905eb" providerId="ADAL" clId="{CBB518F1-6B10-4061-BD79-9045FC6529D7}" dt="2022-06-29T18:00:38.575" v="749" actId="1076"/>
          <ac:spMkLst>
            <pc:docMk/>
            <pc:sldMk cId="3113079371" sldId="2147470209"/>
            <ac:spMk id="54" creationId="{5A893374-30A3-4A22-8A97-5303C96024E6}"/>
          </ac:spMkLst>
        </pc:spChg>
        <pc:spChg chg="mod">
          <ac:chgData name="Dan Moore" userId="432a1231-f1bc-48da-b3ef-5b1092c905eb" providerId="ADAL" clId="{CBB518F1-6B10-4061-BD79-9045FC6529D7}" dt="2022-06-29T18:01:06.816" v="756" actId="1076"/>
          <ac:spMkLst>
            <pc:docMk/>
            <pc:sldMk cId="3113079371" sldId="2147470209"/>
            <ac:spMk id="55" creationId="{81A60990-B7AC-45F5-9C52-DAF2976E07DF}"/>
          </ac:spMkLst>
        </pc:spChg>
        <pc:spChg chg="add mod">
          <ac:chgData name="Dan Moore" userId="432a1231-f1bc-48da-b3ef-5b1092c905eb" providerId="ADAL" clId="{CBB518F1-6B10-4061-BD79-9045FC6529D7}" dt="2022-06-29T18:00:40.680" v="750" actId="1076"/>
          <ac:spMkLst>
            <pc:docMk/>
            <pc:sldMk cId="3113079371" sldId="2147470209"/>
            <ac:spMk id="56" creationId="{480D113D-7F84-7809-DBD7-8452AB4B7444}"/>
          </ac:spMkLst>
        </pc:spChg>
        <pc:spChg chg="add mod">
          <ac:chgData name="Dan Moore" userId="432a1231-f1bc-48da-b3ef-5b1092c905eb" providerId="ADAL" clId="{CBB518F1-6B10-4061-BD79-9045FC6529D7}" dt="2022-06-29T18:00:34.898" v="748" actId="1076"/>
          <ac:spMkLst>
            <pc:docMk/>
            <pc:sldMk cId="3113079371" sldId="2147470209"/>
            <ac:spMk id="57" creationId="{72D97143-BB94-AE25-281E-939FE4EF22C7}"/>
          </ac:spMkLst>
        </pc:spChg>
        <pc:spChg chg="add mod">
          <ac:chgData name="Dan Moore" userId="432a1231-f1bc-48da-b3ef-5b1092c905eb" providerId="ADAL" clId="{CBB518F1-6B10-4061-BD79-9045FC6529D7}" dt="2022-06-29T18:00:32.022" v="747" actId="1076"/>
          <ac:spMkLst>
            <pc:docMk/>
            <pc:sldMk cId="3113079371" sldId="2147470209"/>
            <ac:spMk id="58" creationId="{1C9408A2-5BE8-1D06-5BF3-0CBB2E9917AE}"/>
          </ac:spMkLst>
        </pc:spChg>
        <pc:spChg chg="add mod">
          <ac:chgData name="Dan Moore" userId="432a1231-f1bc-48da-b3ef-5b1092c905eb" providerId="ADAL" clId="{CBB518F1-6B10-4061-BD79-9045FC6529D7}" dt="2022-06-29T18:00:53.709" v="754" actId="20577"/>
          <ac:spMkLst>
            <pc:docMk/>
            <pc:sldMk cId="3113079371" sldId="2147470209"/>
            <ac:spMk id="59" creationId="{64AFC64D-ABD7-A4BB-BC40-FE64F8642660}"/>
          </ac:spMkLst>
        </pc:spChg>
        <pc:spChg chg="mod">
          <ac:chgData name="Dan Moore" userId="432a1231-f1bc-48da-b3ef-5b1092c905eb" providerId="ADAL" clId="{CBB518F1-6B10-4061-BD79-9045FC6529D7}" dt="2022-06-29T18:00:12.967" v="744"/>
          <ac:spMkLst>
            <pc:docMk/>
            <pc:sldMk cId="3113079371" sldId="2147470209"/>
            <ac:spMk id="61" creationId="{F4AE877F-0374-D156-327A-BFA6F970D0AC}"/>
          </ac:spMkLst>
        </pc:spChg>
        <pc:spChg chg="mod">
          <ac:chgData name="Dan Moore" userId="432a1231-f1bc-48da-b3ef-5b1092c905eb" providerId="ADAL" clId="{CBB518F1-6B10-4061-BD79-9045FC6529D7}" dt="2022-06-29T18:00:12.967" v="744"/>
          <ac:spMkLst>
            <pc:docMk/>
            <pc:sldMk cId="3113079371" sldId="2147470209"/>
            <ac:spMk id="62" creationId="{0922BBD6-77FD-87A1-A418-F0AFD3A9C297}"/>
          </ac:spMkLst>
        </pc:spChg>
        <pc:spChg chg="mod">
          <ac:chgData name="Dan Moore" userId="432a1231-f1bc-48da-b3ef-5b1092c905eb" providerId="ADAL" clId="{CBB518F1-6B10-4061-BD79-9045FC6529D7}" dt="2022-06-29T18:00:12.967" v="744"/>
          <ac:spMkLst>
            <pc:docMk/>
            <pc:sldMk cId="3113079371" sldId="2147470209"/>
            <ac:spMk id="63" creationId="{28AF465A-1B5B-CB30-4F85-74EAFB2AB7E0}"/>
          </ac:spMkLst>
        </pc:spChg>
        <pc:spChg chg="mod">
          <ac:chgData name="Dan Moore" userId="432a1231-f1bc-48da-b3ef-5b1092c905eb" providerId="ADAL" clId="{CBB518F1-6B10-4061-BD79-9045FC6529D7}" dt="2022-06-29T18:00:12.967" v="744"/>
          <ac:spMkLst>
            <pc:docMk/>
            <pc:sldMk cId="3113079371" sldId="2147470209"/>
            <ac:spMk id="64" creationId="{52260901-0310-AD01-2E13-79761312A986}"/>
          </ac:spMkLst>
        </pc:spChg>
        <pc:spChg chg="mod">
          <ac:chgData name="Dan Moore" userId="432a1231-f1bc-48da-b3ef-5b1092c905eb" providerId="ADAL" clId="{CBB518F1-6B10-4061-BD79-9045FC6529D7}" dt="2022-06-29T18:00:12.967" v="744"/>
          <ac:spMkLst>
            <pc:docMk/>
            <pc:sldMk cId="3113079371" sldId="2147470209"/>
            <ac:spMk id="65" creationId="{32F560A1-C542-D2E0-5E39-59544A199DAB}"/>
          </ac:spMkLst>
        </pc:spChg>
        <pc:spChg chg="mod">
          <ac:chgData name="Dan Moore" userId="432a1231-f1bc-48da-b3ef-5b1092c905eb" providerId="ADAL" clId="{CBB518F1-6B10-4061-BD79-9045FC6529D7}" dt="2022-06-29T18:00:12.967" v="744"/>
          <ac:spMkLst>
            <pc:docMk/>
            <pc:sldMk cId="3113079371" sldId="2147470209"/>
            <ac:spMk id="66" creationId="{C4899EF4-6969-ED23-4535-6C5A144E17D4}"/>
          </ac:spMkLst>
        </pc:spChg>
        <pc:spChg chg="mod">
          <ac:chgData name="Dan Moore" userId="432a1231-f1bc-48da-b3ef-5b1092c905eb" providerId="ADAL" clId="{CBB518F1-6B10-4061-BD79-9045FC6529D7}" dt="2022-06-29T18:00:12.967" v="744"/>
          <ac:spMkLst>
            <pc:docMk/>
            <pc:sldMk cId="3113079371" sldId="2147470209"/>
            <ac:spMk id="67" creationId="{215CC6F3-E8CD-8262-02D8-D3F159BF43F3}"/>
          </ac:spMkLst>
        </pc:spChg>
        <pc:spChg chg="mod">
          <ac:chgData name="Dan Moore" userId="432a1231-f1bc-48da-b3ef-5b1092c905eb" providerId="ADAL" clId="{CBB518F1-6B10-4061-BD79-9045FC6529D7}" dt="2022-06-29T18:00:23.072" v="746" actId="1076"/>
          <ac:spMkLst>
            <pc:docMk/>
            <pc:sldMk cId="3113079371" sldId="2147470209"/>
            <ac:spMk id="74" creationId="{1C0A80AC-0E6B-4122-8F2D-97C11FF90003}"/>
          </ac:spMkLst>
        </pc:spChg>
        <pc:spChg chg="mod">
          <ac:chgData name="Dan Moore" userId="432a1231-f1bc-48da-b3ef-5b1092c905eb" providerId="ADAL" clId="{CBB518F1-6B10-4061-BD79-9045FC6529D7}" dt="2022-06-29T18:00:23.072" v="746" actId="1076"/>
          <ac:spMkLst>
            <pc:docMk/>
            <pc:sldMk cId="3113079371" sldId="2147470209"/>
            <ac:spMk id="75" creationId="{17E3BC53-BF33-4BC6-8ABB-9B4D3E097AA8}"/>
          </ac:spMkLst>
        </pc:spChg>
        <pc:spChg chg="mod">
          <ac:chgData name="Dan Moore" userId="432a1231-f1bc-48da-b3ef-5b1092c905eb" providerId="ADAL" clId="{CBB518F1-6B10-4061-BD79-9045FC6529D7}" dt="2022-06-29T18:00:23.072" v="746" actId="1076"/>
          <ac:spMkLst>
            <pc:docMk/>
            <pc:sldMk cId="3113079371" sldId="2147470209"/>
            <ac:spMk id="76" creationId="{70352267-66EF-439B-B2BC-E3238DC6C2E7}"/>
          </ac:spMkLst>
        </pc:spChg>
        <pc:spChg chg="mod">
          <ac:chgData name="Dan Moore" userId="432a1231-f1bc-48da-b3ef-5b1092c905eb" providerId="ADAL" clId="{CBB518F1-6B10-4061-BD79-9045FC6529D7}" dt="2022-06-29T18:00:23.072" v="746" actId="1076"/>
          <ac:spMkLst>
            <pc:docMk/>
            <pc:sldMk cId="3113079371" sldId="2147470209"/>
            <ac:spMk id="77" creationId="{421B6D89-4E53-4887-A59A-0C1F71F5CD3C}"/>
          </ac:spMkLst>
        </pc:spChg>
        <pc:spChg chg="mod">
          <ac:chgData name="Dan Moore" userId="432a1231-f1bc-48da-b3ef-5b1092c905eb" providerId="ADAL" clId="{CBB518F1-6B10-4061-BD79-9045FC6529D7}" dt="2022-06-29T18:00:23.072" v="746" actId="1076"/>
          <ac:spMkLst>
            <pc:docMk/>
            <pc:sldMk cId="3113079371" sldId="2147470209"/>
            <ac:spMk id="78" creationId="{56D041BE-8DE9-422A-8207-4A594D96F4AD}"/>
          </ac:spMkLst>
        </pc:spChg>
        <pc:spChg chg="mod">
          <ac:chgData name="Dan Moore" userId="432a1231-f1bc-48da-b3ef-5b1092c905eb" providerId="ADAL" clId="{CBB518F1-6B10-4061-BD79-9045FC6529D7}" dt="2022-06-29T18:00:23.072" v="746" actId="1076"/>
          <ac:spMkLst>
            <pc:docMk/>
            <pc:sldMk cId="3113079371" sldId="2147470209"/>
            <ac:spMk id="79" creationId="{1B9B160B-3B24-4FCB-8692-F2E3800737EE}"/>
          </ac:spMkLst>
        </pc:spChg>
        <pc:spChg chg="mod">
          <ac:chgData name="Dan Moore" userId="432a1231-f1bc-48da-b3ef-5b1092c905eb" providerId="ADAL" clId="{CBB518F1-6B10-4061-BD79-9045FC6529D7}" dt="2022-06-29T18:00:23.072" v="746" actId="1076"/>
          <ac:spMkLst>
            <pc:docMk/>
            <pc:sldMk cId="3113079371" sldId="2147470209"/>
            <ac:spMk id="80" creationId="{BBD68869-068E-4477-8A1F-4A9F499B1B30}"/>
          </ac:spMkLst>
        </pc:spChg>
        <pc:spChg chg="mod">
          <ac:chgData name="Dan Moore" userId="432a1231-f1bc-48da-b3ef-5b1092c905eb" providerId="ADAL" clId="{CBB518F1-6B10-4061-BD79-9045FC6529D7}" dt="2022-06-29T18:00:23.072" v="746" actId="1076"/>
          <ac:spMkLst>
            <pc:docMk/>
            <pc:sldMk cId="3113079371" sldId="2147470209"/>
            <ac:spMk id="81" creationId="{A665A361-FA8C-48F7-9BB6-A6600D9FAF90}"/>
          </ac:spMkLst>
        </pc:spChg>
        <pc:spChg chg="mod">
          <ac:chgData name="Dan Moore" userId="432a1231-f1bc-48da-b3ef-5b1092c905eb" providerId="ADAL" clId="{CBB518F1-6B10-4061-BD79-9045FC6529D7}" dt="2022-06-29T18:00:23.072" v="746" actId="1076"/>
          <ac:spMkLst>
            <pc:docMk/>
            <pc:sldMk cId="3113079371" sldId="2147470209"/>
            <ac:spMk id="82" creationId="{53BCF912-599F-4F7B-9596-92CDE8BBFFA4}"/>
          </ac:spMkLst>
        </pc:spChg>
        <pc:spChg chg="mod">
          <ac:chgData name="Dan Moore" userId="432a1231-f1bc-48da-b3ef-5b1092c905eb" providerId="ADAL" clId="{CBB518F1-6B10-4061-BD79-9045FC6529D7}" dt="2022-06-29T18:00:23.072" v="746" actId="1076"/>
          <ac:spMkLst>
            <pc:docMk/>
            <pc:sldMk cId="3113079371" sldId="2147470209"/>
            <ac:spMk id="83" creationId="{DFB584EB-EBBA-410D-A910-23B0FA96893A}"/>
          </ac:spMkLst>
        </pc:spChg>
        <pc:spChg chg="mod">
          <ac:chgData name="Dan Moore" userId="432a1231-f1bc-48da-b3ef-5b1092c905eb" providerId="ADAL" clId="{CBB518F1-6B10-4061-BD79-9045FC6529D7}" dt="2022-06-29T18:00:23.072" v="746" actId="1076"/>
          <ac:spMkLst>
            <pc:docMk/>
            <pc:sldMk cId="3113079371" sldId="2147470209"/>
            <ac:spMk id="84" creationId="{F971B62D-2575-4437-847C-DD506838F68D}"/>
          </ac:spMkLst>
        </pc:spChg>
        <pc:spChg chg="mod">
          <ac:chgData name="Dan Moore" userId="432a1231-f1bc-48da-b3ef-5b1092c905eb" providerId="ADAL" clId="{CBB518F1-6B10-4061-BD79-9045FC6529D7}" dt="2022-06-29T18:00:23.072" v="746" actId="1076"/>
          <ac:spMkLst>
            <pc:docMk/>
            <pc:sldMk cId="3113079371" sldId="2147470209"/>
            <ac:spMk id="85" creationId="{6FFF415F-EC00-445F-85DB-F409E7D8DAD2}"/>
          </ac:spMkLst>
        </pc:spChg>
        <pc:spChg chg="mod">
          <ac:chgData name="Dan Moore" userId="432a1231-f1bc-48da-b3ef-5b1092c905eb" providerId="ADAL" clId="{CBB518F1-6B10-4061-BD79-9045FC6529D7}" dt="2022-06-29T18:00:23.072" v="746" actId="1076"/>
          <ac:spMkLst>
            <pc:docMk/>
            <pc:sldMk cId="3113079371" sldId="2147470209"/>
            <ac:spMk id="86" creationId="{83B0A760-4617-44CF-8ED0-76EF48CC8FFA}"/>
          </ac:spMkLst>
        </pc:spChg>
        <pc:spChg chg="mod">
          <ac:chgData name="Dan Moore" userId="432a1231-f1bc-48da-b3ef-5b1092c905eb" providerId="ADAL" clId="{CBB518F1-6B10-4061-BD79-9045FC6529D7}" dt="2022-06-29T18:00:23.072" v="746" actId="1076"/>
          <ac:spMkLst>
            <pc:docMk/>
            <pc:sldMk cId="3113079371" sldId="2147470209"/>
            <ac:spMk id="87" creationId="{A792C1F2-EFE7-4DBA-8C80-E495C16D4A3E}"/>
          </ac:spMkLst>
        </pc:spChg>
        <pc:spChg chg="mod">
          <ac:chgData name="Dan Moore" userId="432a1231-f1bc-48da-b3ef-5b1092c905eb" providerId="ADAL" clId="{CBB518F1-6B10-4061-BD79-9045FC6529D7}" dt="2022-06-29T18:00:23.072" v="746" actId="1076"/>
          <ac:spMkLst>
            <pc:docMk/>
            <pc:sldMk cId="3113079371" sldId="2147470209"/>
            <ac:spMk id="88" creationId="{A27CAC16-694D-4918-8D3E-5CED7FE78BC8}"/>
          </ac:spMkLst>
        </pc:spChg>
        <pc:spChg chg="mod">
          <ac:chgData name="Dan Moore" userId="432a1231-f1bc-48da-b3ef-5b1092c905eb" providerId="ADAL" clId="{CBB518F1-6B10-4061-BD79-9045FC6529D7}" dt="2022-06-29T18:00:23.072" v="746" actId="1076"/>
          <ac:spMkLst>
            <pc:docMk/>
            <pc:sldMk cId="3113079371" sldId="2147470209"/>
            <ac:spMk id="89" creationId="{90A75BD2-E8F0-4834-AD8F-43B2578EC039}"/>
          </ac:spMkLst>
        </pc:spChg>
        <pc:spChg chg="mod">
          <ac:chgData name="Dan Moore" userId="432a1231-f1bc-48da-b3ef-5b1092c905eb" providerId="ADAL" clId="{CBB518F1-6B10-4061-BD79-9045FC6529D7}" dt="2022-06-29T18:00:23.072" v="746" actId="1076"/>
          <ac:spMkLst>
            <pc:docMk/>
            <pc:sldMk cId="3113079371" sldId="2147470209"/>
            <ac:spMk id="90" creationId="{E995AE7F-906C-432B-9934-66E4D2222518}"/>
          </ac:spMkLst>
        </pc:spChg>
        <pc:grpChg chg="mod">
          <ac:chgData name="Dan Moore" userId="432a1231-f1bc-48da-b3ef-5b1092c905eb" providerId="ADAL" clId="{CBB518F1-6B10-4061-BD79-9045FC6529D7}" dt="2022-06-29T18:00:38.575" v="749" actId="1076"/>
          <ac:grpSpMkLst>
            <pc:docMk/>
            <pc:sldMk cId="3113079371" sldId="2147470209"/>
            <ac:grpSpMk id="6" creationId="{AE82C453-F336-4453-8C87-CB6DB82D4646}"/>
          </ac:grpSpMkLst>
        </pc:grpChg>
        <pc:grpChg chg="mod">
          <ac:chgData name="Dan Moore" userId="432a1231-f1bc-48da-b3ef-5b1092c905eb" providerId="ADAL" clId="{CBB518F1-6B10-4061-BD79-9045FC6529D7}" dt="2022-06-29T18:00:23.072" v="746" actId="1076"/>
          <ac:grpSpMkLst>
            <pc:docMk/>
            <pc:sldMk cId="3113079371" sldId="2147470209"/>
            <ac:grpSpMk id="7" creationId="{60EC79D2-59BE-4684-AEE3-8FB3D51CF00F}"/>
          </ac:grpSpMkLst>
        </pc:grpChg>
        <pc:grpChg chg="mod">
          <ac:chgData name="Dan Moore" userId="432a1231-f1bc-48da-b3ef-5b1092c905eb" providerId="ADAL" clId="{CBB518F1-6B10-4061-BD79-9045FC6529D7}" dt="2022-06-29T18:00:38.575" v="749" actId="1076"/>
          <ac:grpSpMkLst>
            <pc:docMk/>
            <pc:sldMk cId="3113079371" sldId="2147470209"/>
            <ac:grpSpMk id="34" creationId="{D0477CC8-46EA-4171-9F11-7D55A1AB8FCE}"/>
          </ac:grpSpMkLst>
        </pc:grpChg>
        <pc:grpChg chg="add mod">
          <ac:chgData name="Dan Moore" userId="432a1231-f1bc-48da-b3ef-5b1092c905eb" providerId="ADAL" clId="{CBB518F1-6B10-4061-BD79-9045FC6529D7}" dt="2022-06-29T18:03:34.320" v="774" actId="1076"/>
          <ac:grpSpMkLst>
            <pc:docMk/>
            <pc:sldMk cId="3113079371" sldId="2147470209"/>
            <ac:grpSpMk id="60" creationId="{C3979B2F-262E-BEEE-0311-83AF12541BAC}"/>
          </ac:grpSpMkLst>
        </pc:grpChg>
        <pc:grpChg chg="mod">
          <ac:chgData name="Dan Moore" userId="432a1231-f1bc-48da-b3ef-5b1092c905eb" providerId="ADAL" clId="{CBB518F1-6B10-4061-BD79-9045FC6529D7}" dt="2022-06-29T18:00:23.072" v="746" actId="1076"/>
          <ac:grpSpMkLst>
            <pc:docMk/>
            <pc:sldMk cId="3113079371" sldId="2147470209"/>
            <ac:grpSpMk id="73" creationId="{C688EDBD-E206-4BF0-98FB-164C60CA2CA8}"/>
          </ac:grpSpMkLst>
        </pc:grpChg>
        <pc:picChg chg="mod">
          <ac:chgData name="Dan Moore" userId="432a1231-f1bc-48da-b3ef-5b1092c905eb" providerId="ADAL" clId="{CBB518F1-6B10-4061-BD79-9045FC6529D7}" dt="2022-06-29T18:00:12.967" v="744"/>
          <ac:picMkLst>
            <pc:docMk/>
            <pc:sldMk cId="3113079371" sldId="2147470209"/>
            <ac:picMk id="68" creationId="{04CE30CD-1CDE-53A5-16FD-41FAC28E60A2}"/>
          </ac:picMkLst>
        </pc:picChg>
      </pc:sldChg>
      <pc:sldChg chg="addSp delSp modSp add mod delAnim modAnim">
        <pc:chgData name="Dan Moore" userId="432a1231-f1bc-48da-b3ef-5b1092c905eb" providerId="ADAL" clId="{CBB518F1-6B10-4061-BD79-9045FC6529D7}" dt="2022-06-29T18:03:50.265" v="775"/>
        <pc:sldMkLst>
          <pc:docMk/>
          <pc:sldMk cId="3873767750" sldId="2147470210"/>
        </pc:sldMkLst>
        <pc:spChg chg="del">
          <ac:chgData name="Dan Moore" userId="432a1231-f1bc-48da-b3ef-5b1092c905eb" providerId="ADAL" clId="{CBB518F1-6B10-4061-BD79-9045FC6529D7}" dt="2022-06-29T18:03:04.888" v="769" actId="478"/>
          <ac:spMkLst>
            <pc:docMk/>
            <pc:sldMk cId="3873767750" sldId="2147470210"/>
            <ac:spMk id="58" creationId="{1C9408A2-5BE8-1D06-5BF3-0CBB2E9917AE}"/>
          </ac:spMkLst>
        </pc:spChg>
        <pc:spChg chg="mod">
          <ac:chgData name="Dan Moore" userId="432a1231-f1bc-48da-b3ef-5b1092c905eb" providerId="ADAL" clId="{CBB518F1-6B10-4061-BD79-9045FC6529D7}" dt="2022-06-29T18:03:06.053" v="770"/>
          <ac:spMkLst>
            <pc:docMk/>
            <pc:sldMk cId="3873767750" sldId="2147470210"/>
            <ac:spMk id="94" creationId="{625AA456-7AB4-E5AD-C8D9-2839685FD5EC}"/>
          </ac:spMkLst>
        </pc:spChg>
        <pc:spChg chg="mod">
          <ac:chgData name="Dan Moore" userId="432a1231-f1bc-48da-b3ef-5b1092c905eb" providerId="ADAL" clId="{CBB518F1-6B10-4061-BD79-9045FC6529D7}" dt="2022-06-29T18:03:06.053" v="770"/>
          <ac:spMkLst>
            <pc:docMk/>
            <pc:sldMk cId="3873767750" sldId="2147470210"/>
            <ac:spMk id="96" creationId="{7D613D48-11FE-054F-0857-D734B2371B9A}"/>
          </ac:spMkLst>
        </pc:spChg>
        <pc:grpChg chg="mod">
          <ac:chgData name="Dan Moore" userId="432a1231-f1bc-48da-b3ef-5b1092c905eb" providerId="ADAL" clId="{CBB518F1-6B10-4061-BD79-9045FC6529D7}" dt="2022-06-29T18:03:14.957" v="772" actId="1076"/>
          <ac:grpSpMkLst>
            <pc:docMk/>
            <pc:sldMk cId="3873767750" sldId="2147470210"/>
            <ac:grpSpMk id="60" creationId="{C3979B2F-262E-BEEE-0311-83AF12541BAC}"/>
          </ac:grpSpMkLst>
        </pc:grpChg>
        <pc:grpChg chg="add mod">
          <ac:chgData name="Dan Moore" userId="432a1231-f1bc-48da-b3ef-5b1092c905eb" providerId="ADAL" clId="{CBB518F1-6B10-4061-BD79-9045FC6529D7}" dt="2022-06-29T18:03:10.465" v="771" actId="1076"/>
          <ac:grpSpMkLst>
            <pc:docMk/>
            <pc:sldMk cId="3873767750" sldId="2147470210"/>
            <ac:grpSpMk id="69" creationId="{F7C946F0-EF83-6D94-1E20-D6679F38A6F4}"/>
          </ac:grpSpMkLst>
        </pc:grpChg>
        <pc:grpChg chg="mod">
          <ac:chgData name="Dan Moore" userId="432a1231-f1bc-48da-b3ef-5b1092c905eb" providerId="ADAL" clId="{CBB518F1-6B10-4061-BD79-9045FC6529D7}" dt="2022-06-29T18:03:06.053" v="770"/>
          <ac:grpSpMkLst>
            <pc:docMk/>
            <pc:sldMk cId="3873767750" sldId="2147470210"/>
            <ac:grpSpMk id="71" creationId="{DF628189-BA7E-D397-2D0C-3C1DD160DB3B}"/>
          </ac:grpSpMkLst>
        </pc:grpChg>
        <pc:grpChg chg="mod">
          <ac:chgData name="Dan Moore" userId="432a1231-f1bc-48da-b3ef-5b1092c905eb" providerId="ADAL" clId="{CBB518F1-6B10-4061-BD79-9045FC6529D7}" dt="2022-06-29T18:03:06.053" v="770"/>
          <ac:grpSpMkLst>
            <pc:docMk/>
            <pc:sldMk cId="3873767750" sldId="2147470210"/>
            <ac:grpSpMk id="72" creationId="{B89C0353-5885-5BA0-891F-BFFCFFAF89B5}"/>
          </ac:grpSpMkLst>
        </pc:grpChg>
        <pc:grpChg chg="mod">
          <ac:chgData name="Dan Moore" userId="432a1231-f1bc-48da-b3ef-5b1092c905eb" providerId="ADAL" clId="{CBB518F1-6B10-4061-BD79-9045FC6529D7}" dt="2022-06-29T18:03:06.053" v="770"/>
          <ac:grpSpMkLst>
            <pc:docMk/>
            <pc:sldMk cId="3873767750" sldId="2147470210"/>
            <ac:grpSpMk id="91" creationId="{097E0C51-3C52-C832-85C3-B319AFDFD3D6}"/>
          </ac:grpSpMkLst>
        </pc:grpChg>
        <pc:grpChg chg="mod">
          <ac:chgData name="Dan Moore" userId="432a1231-f1bc-48da-b3ef-5b1092c905eb" providerId="ADAL" clId="{CBB518F1-6B10-4061-BD79-9045FC6529D7}" dt="2022-06-29T18:03:06.053" v="770"/>
          <ac:grpSpMkLst>
            <pc:docMk/>
            <pc:sldMk cId="3873767750" sldId="2147470210"/>
            <ac:grpSpMk id="92" creationId="{0F3C6B7D-595A-8EA8-859F-1DAC2384E8B5}"/>
          </ac:grpSpMkLst>
        </pc:grpChg>
        <pc:picChg chg="mod">
          <ac:chgData name="Dan Moore" userId="432a1231-f1bc-48da-b3ef-5b1092c905eb" providerId="ADAL" clId="{CBB518F1-6B10-4061-BD79-9045FC6529D7}" dt="2022-06-29T18:03:06.053" v="770"/>
          <ac:picMkLst>
            <pc:docMk/>
            <pc:sldMk cId="3873767750" sldId="2147470210"/>
            <ac:picMk id="70" creationId="{DCC914DD-9296-10B5-EE33-F861E1BDC8C5}"/>
          </ac:picMkLst>
        </pc:picChg>
        <pc:picChg chg="mod">
          <ac:chgData name="Dan Moore" userId="432a1231-f1bc-48da-b3ef-5b1092c905eb" providerId="ADAL" clId="{CBB518F1-6B10-4061-BD79-9045FC6529D7}" dt="2022-06-29T18:03:06.053" v="770"/>
          <ac:picMkLst>
            <pc:docMk/>
            <pc:sldMk cId="3873767750" sldId="2147470210"/>
            <ac:picMk id="93" creationId="{05D3328E-9B5E-3549-95F4-6B74A4BC755A}"/>
          </ac:picMkLst>
        </pc:picChg>
        <pc:picChg chg="mod">
          <ac:chgData name="Dan Moore" userId="432a1231-f1bc-48da-b3ef-5b1092c905eb" providerId="ADAL" clId="{CBB518F1-6B10-4061-BD79-9045FC6529D7}" dt="2022-06-29T18:03:06.053" v="770"/>
          <ac:picMkLst>
            <pc:docMk/>
            <pc:sldMk cId="3873767750" sldId="2147470210"/>
            <ac:picMk id="95" creationId="{7FA55D21-0717-C80A-B8A8-852135623D46}"/>
          </ac:picMkLst>
        </pc:picChg>
        <pc:picChg chg="mod">
          <ac:chgData name="Dan Moore" userId="432a1231-f1bc-48da-b3ef-5b1092c905eb" providerId="ADAL" clId="{CBB518F1-6B10-4061-BD79-9045FC6529D7}" dt="2022-06-29T18:03:06.053" v="770"/>
          <ac:picMkLst>
            <pc:docMk/>
            <pc:sldMk cId="3873767750" sldId="2147470210"/>
            <ac:picMk id="97" creationId="{29C044D0-F6C0-E3BA-AAF0-A34F29BFE95A}"/>
          </ac:picMkLst>
        </pc:picChg>
        <pc:picChg chg="mod">
          <ac:chgData name="Dan Moore" userId="432a1231-f1bc-48da-b3ef-5b1092c905eb" providerId="ADAL" clId="{CBB518F1-6B10-4061-BD79-9045FC6529D7}" dt="2022-06-29T18:03:06.053" v="770"/>
          <ac:picMkLst>
            <pc:docMk/>
            <pc:sldMk cId="3873767750" sldId="2147470210"/>
            <ac:picMk id="98" creationId="{9253212E-01C8-EA4B-9C13-516E4937F531}"/>
          </ac:picMkLst>
        </pc:picChg>
        <pc:picChg chg="mod">
          <ac:chgData name="Dan Moore" userId="432a1231-f1bc-48da-b3ef-5b1092c905eb" providerId="ADAL" clId="{CBB518F1-6B10-4061-BD79-9045FC6529D7}" dt="2022-06-29T18:03:06.053" v="770"/>
          <ac:picMkLst>
            <pc:docMk/>
            <pc:sldMk cId="3873767750" sldId="2147470210"/>
            <ac:picMk id="99" creationId="{16508F70-8252-6299-D371-C92480D2CEAF}"/>
          </ac:picMkLst>
        </pc:picChg>
        <pc:picChg chg="mod">
          <ac:chgData name="Dan Moore" userId="432a1231-f1bc-48da-b3ef-5b1092c905eb" providerId="ADAL" clId="{CBB518F1-6B10-4061-BD79-9045FC6529D7}" dt="2022-06-29T18:03:06.053" v="770"/>
          <ac:picMkLst>
            <pc:docMk/>
            <pc:sldMk cId="3873767750" sldId="2147470210"/>
            <ac:picMk id="100" creationId="{B33FE040-AD9F-F883-FD39-30DD72095CB2}"/>
          </ac:picMkLst>
        </pc:picChg>
      </pc:sldChg>
      <pc:sldMasterChg chg="modSp mod">
        <pc:chgData name="Dan Moore" userId="432a1231-f1bc-48da-b3ef-5b1092c905eb" providerId="ADAL" clId="{CBB518F1-6B10-4061-BD79-9045FC6529D7}" dt="2022-06-29T18:20:52.781" v="965" actId="207"/>
        <pc:sldMasterMkLst>
          <pc:docMk/>
          <pc:sldMasterMk cId="4233822947" sldId="2147483660"/>
        </pc:sldMasterMkLst>
        <pc:spChg chg="mod">
          <ac:chgData name="Dan Moore" userId="432a1231-f1bc-48da-b3ef-5b1092c905eb" providerId="ADAL" clId="{CBB518F1-6B10-4061-BD79-9045FC6529D7}" dt="2022-06-29T18:20:52.781" v="965" actId="207"/>
          <ac:spMkLst>
            <pc:docMk/>
            <pc:sldMasterMk cId="4233822947" sldId="2147483660"/>
            <ac:spMk id="10" creationId="{6E86DCB1-5291-0F3E-E83E-10DCE3FA24C5}"/>
          </ac:spMkLst>
        </pc:spChg>
        <pc:picChg chg="mod">
          <ac:chgData name="Dan Moore" userId="432a1231-f1bc-48da-b3ef-5b1092c905eb" providerId="ADAL" clId="{CBB518F1-6B10-4061-BD79-9045FC6529D7}" dt="2022-06-29T18:20:28.750" v="897"/>
          <ac:picMkLst>
            <pc:docMk/>
            <pc:sldMasterMk cId="4233822947" sldId="2147483660"/>
            <ac:picMk id="9" creationId="{CCAA1566-FEF6-2FB3-5DB9-CE3B8DF6C6E2}"/>
          </ac:picMkLst>
        </pc:pic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c:spPr>
          <c:explosion val="10"/>
          <c:dPt>
            <c:idx val="0"/>
            <c:bubble3D val="0"/>
            <c:explosion val="0"/>
            <c:spPr>
              <a:solidFill>
                <a:srgbClr val="FF9027"/>
              </a:solidFill>
              <a:ln w="25400">
                <a:noFill/>
              </a:ln>
              <a:effectLst/>
              <a:sp3d/>
            </c:spPr>
            <c:extLst>
              <c:ext xmlns:c16="http://schemas.microsoft.com/office/drawing/2014/chart" uri="{C3380CC4-5D6E-409C-BE32-E72D297353CC}">
                <c16:uniqueId val="{00000002-B4B0-431A-9921-92FE1606AD61}"/>
              </c:ext>
            </c:extLst>
          </c:dPt>
          <c:dPt>
            <c:idx val="1"/>
            <c:bubble3D val="0"/>
            <c:explosion val="6"/>
            <c:spPr>
              <a:solidFill>
                <a:schemeClr val="tx1">
                  <a:lumMod val="65000"/>
                  <a:lumOff val="35000"/>
                </a:schemeClr>
              </a:solidFill>
              <a:ln w="25400">
                <a:noFill/>
              </a:ln>
              <a:effectLst/>
              <a:sp3d/>
            </c:spPr>
            <c:extLst>
              <c:ext xmlns:c16="http://schemas.microsoft.com/office/drawing/2014/chart" uri="{C3380CC4-5D6E-409C-BE32-E72D297353CC}">
                <c16:uniqueId val="{00000003-B4B0-431A-9921-92FE1606AD61}"/>
              </c:ext>
            </c:extLst>
          </c:dPt>
          <c:dPt>
            <c:idx val="2"/>
            <c:bubble3D val="0"/>
            <c:spPr>
              <a:solidFill>
                <a:schemeClr val="accent3"/>
              </a:solidFill>
              <a:ln w="25400">
                <a:noFill/>
              </a:ln>
              <a:effectLst/>
              <a:sp3d/>
            </c:spPr>
            <c:extLst>
              <c:ext xmlns:c16="http://schemas.microsoft.com/office/drawing/2014/chart" uri="{C3380CC4-5D6E-409C-BE32-E72D297353CC}">
                <c16:uniqueId val="{00000005-620B-453D-97A7-0199A58826B3}"/>
              </c:ext>
            </c:extLst>
          </c:dPt>
          <c:dPt>
            <c:idx val="3"/>
            <c:bubble3D val="0"/>
            <c:spPr>
              <a:solidFill>
                <a:schemeClr val="accent4"/>
              </a:solidFill>
              <a:ln w="25400">
                <a:noFill/>
              </a:ln>
              <a:effectLst/>
              <a:sp3d/>
            </c:spPr>
            <c:extLst>
              <c:ext xmlns:c16="http://schemas.microsoft.com/office/drawing/2014/chart" uri="{C3380CC4-5D6E-409C-BE32-E72D297353CC}">
                <c16:uniqueId val="{00000007-620B-453D-97A7-0199A58826B3}"/>
              </c:ext>
            </c:extLst>
          </c:dPt>
          <c:cat>
            <c:strRef>
              <c:f>Sheet1!$A$2:$A$5</c:f>
              <c:strCache>
                <c:ptCount val="2"/>
                <c:pt idx="0">
                  <c:v> </c:v>
                </c:pt>
                <c:pt idx="1">
                  <c:v> </c:v>
                </c:pt>
              </c:strCache>
            </c:strRef>
          </c:cat>
          <c:val>
            <c:numRef>
              <c:f>Sheet1!$B$2:$B$5</c:f>
              <c:numCache>
                <c:formatCode>General</c:formatCode>
                <c:ptCount val="4"/>
                <c:pt idx="0">
                  <c:v>6</c:v>
                </c:pt>
                <c:pt idx="1">
                  <c:v>4</c:v>
                </c:pt>
              </c:numCache>
            </c:numRef>
          </c:val>
          <c:extLst>
            <c:ext xmlns:c16="http://schemas.microsoft.com/office/drawing/2014/chart" uri="{C3380CC4-5D6E-409C-BE32-E72D297353CC}">
              <c16:uniqueId val="{00000000-B4B0-431A-9921-92FE1606AD61}"/>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solidFill>
              <a:srgbClr val="008AF2"/>
            </a:solidFill>
            <a:ln>
              <a:noFill/>
            </a:ln>
          </c:spPr>
          <c:explosion val="10"/>
          <c:dPt>
            <c:idx val="0"/>
            <c:bubble3D val="0"/>
            <c:explosion val="0"/>
            <c:spPr>
              <a:solidFill>
                <a:srgbClr val="FF9027"/>
              </a:solidFill>
              <a:ln w="25400">
                <a:noFill/>
              </a:ln>
              <a:effectLst/>
              <a:sp3d/>
            </c:spPr>
            <c:extLst>
              <c:ext xmlns:c16="http://schemas.microsoft.com/office/drawing/2014/chart" uri="{C3380CC4-5D6E-409C-BE32-E72D297353CC}">
                <c16:uniqueId val="{00000002-B4B0-431A-9921-92FE1606AD61}"/>
              </c:ext>
            </c:extLst>
          </c:dPt>
          <c:dPt>
            <c:idx val="1"/>
            <c:bubble3D val="0"/>
            <c:explosion val="23"/>
            <c:spPr>
              <a:solidFill>
                <a:schemeClr val="tx1">
                  <a:lumMod val="65000"/>
                  <a:lumOff val="35000"/>
                </a:schemeClr>
              </a:solidFill>
              <a:ln w="25400">
                <a:noFill/>
              </a:ln>
              <a:effectLst/>
              <a:sp3d/>
            </c:spPr>
            <c:extLst>
              <c:ext xmlns:c16="http://schemas.microsoft.com/office/drawing/2014/chart" uri="{C3380CC4-5D6E-409C-BE32-E72D297353CC}">
                <c16:uniqueId val="{00000003-B4B0-431A-9921-92FE1606AD61}"/>
              </c:ext>
            </c:extLst>
          </c:dPt>
          <c:dPt>
            <c:idx val="2"/>
            <c:bubble3D val="0"/>
            <c:spPr>
              <a:solidFill>
                <a:srgbClr val="008AF2"/>
              </a:solidFill>
              <a:ln w="25400">
                <a:noFill/>
              </a:ln>
              <a:effectLst/>
              <a:sp3d/>
            </c:spPr>
            <c:extLst>
              <c:ext xmlns:c16="http://schemas.microsoft.com/office/drawing/2014/chart" uri="{C3380CC4-5D6E-409C-BE32-E72D297353CC}">
                <c16:uniqueId val="{00000005-DBA7-4E9D-AB31-CD884B6FFFE4}"/>
              </c:ext>
            </c:extLst>
          </c:dPt>
          <c:dPt>
            <c:idx val="3"/>
            <c:bubble3D val="0"/>
            <c:spPr>
              <a:solidFill>
                <a:srgbClr val="008AF2"/>
              </a:solidFill>
              <a:ln w="25400">
                <a:noFill/>
              </a:ln>
              <a:effectLst/>
              <a:sp3d/>
            </c:spPr>
            <c:extLst>
              <c:ext xmlns:c16="http://schemas.microsoft.com/office/drawing/2014/chart" uri="{C3380CC4-5D6E-409C-BE32-E72D297353CC}">
                <c16:uniqueId val="{00000007-DBA7-4E9D-AB31-CD884B6FFFE4}"/>
              </c:ext>
            </c:extLst>
          </c:dPt>
          <c:cat>
            <c:strRef>
              <c:f>Sheet1!$A$2:$A$5</c:f>
              <c:strCache>
                <c:ptCount val="2"/>
                <c:pt idx="0">
                  <c:v> </c:v>
                </c:pt>
                <c:pt idx="1">
                  <c:v> </c:v>
                </c:pt>
              </c:strCache>
            </c:strRef>
          </c:cat>
          <c:val>
            <c:numRef>
              <c:f>Sheet1!$B$2:$B$5</c:f>
              <c:numCache>
                <c:formatCode>General</c:formatCode>
                <c:ptCount val="4"/>
                <c:pt idx="0">
                  <c:v>4</c:v>
                </c:pt>
                <c:pt idx="1">
                  <c:v>26</c:v>
                </c:pt>
              </c:numCache>
            </c:numRef>
          </c:val>
          <c:extLst>
            <c:ext xmlns:c16="http://schemas.microsoft.com/office/drawing/2014/chart" uri="{C3380CC4-5D6E-409C-BE32-E72D297353CC}">
              <c16:uniqueId val="{00000000-B4B0-431A-9921-92FE1606AD61}"/>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c:spPr>
          <c:explosion val="10"/>
          <c:dPt>
            <c:idx val="0"/>
            <c:bubble3D val="0"/>
            <c:explosion val="0"/>
            <c:spPr>
              <a:solidFill>
                <a:srgbClr val="9AE145"/>
              </a:solidFill>
              <a:ln w="25400">
                <a:noFill/>
              </a:ln>
              <a:effectLst/>
              <a:sp3d/>
            </c:spPr>
            <c:extLst>
              <c:ext xmlns:c16="http://schemas.microsoft.com/office/drawing/2014/chart" uri="{C3380CC4-5D6E-409C-BE32-E72D297353CC}">
                <c16:uniqueId val="{00000002-B4B0-431A-9921-92FE1606AD61}"/>
              </c:ext>
            </c:extLst>
          </c:dPt>
          <c:dPt>
            <c:idx val="1"/>
            <c:bubble3D val="0"/>
            <c:explosion val="6"/>
            <c:spPr>
              <a:solidFill>
                <a:schemeClr val="tx1">
                  <a:lumMod val="65000"/>
                  <a:lumOff val="35000"/>
                </a:schemeClr>
              </a:solidFill>
              <a:ln w="25400">
                <a:noFill/>
              </a:ln>
              <a:effectLst/>
              <a:sp3d/>
            </c:spPr>
            <c:extLst>
              <c:ext xmlns:c16="http://schemas.microsoft.com/office/drawing/2014/chart" uri="{C3380CC4-5D6E-409C-BE32-E72D297353CC}">
                <c16:uniqueId val="{00000003-B4B0-431A-9921-92FE1606AD61}"/>
              </c:ext>
            </c:extLst>
          </c:dPt>
          <c:dPt>
            <c:idx val="2"/>
            <c:bubble3D val="0"/>
            <c:spPr>
              <a:solidFill>
                <a:schemeClr val="accent3"/>
              </a:solidFill>
              <a:ln w="25400">
                <a:noFill/>
              </a:ln>
              <a:effectLst/>
              <a:sp3d/>
            </c:spPr>
            <c:extLst>
              <c:ext xmlns:c16="http://schemas.microsoft.com/office/drawing/2014/chart" uri="{C3380CC4-5D6E-409C-BE32-E72D297353CC}">
                <c16:uniqueId val="{00000005-1276-4ACE-AD49-27D841B57EC2}"/>
              </c:ext>
            </c:extLst>
          </c:dPt>
          <c:dPt>
            <c:idx val="3"/>
            <c:bubble3D val="0"/>
            <c:spPr>
              <a:solidFill>
                <a:schemeClr val="accent4"/>
              </a:solidFill>
              <a:ln w="25400">
                <a:noFill/>
              </a:ln>
              <a:effectLst/>
              <a:sp3d/>
            </c:spPr>
            <c:extLst>
              <c:ext xmlns:c16="http://schemas.microsoft.com/office/drawing/2014/chart" uri="{C3380CC4-5D6E-409C-BE32-E72D297353CC}">
                <c16:uniqueId val="{00000007-1276-4ACE-AD49-27D841B57EC2}"/>
              </c:ext>
            </c:extLst>
          </c:dPt>
          <c:cat>
            <c:strRef>
              <c:f>Sheet1!$A$2:$A$5</c:f>
              <c:strCache>
                <c:ptCount val="2"/>
                <c:pt idx="0">
                  <c:v> </c:v>
                </c:pt>
                <c:pt idx="1">
                  <c:v> </c:v>
                </c:pt>
              </c:strCache>
            </c:strRef>
          </c:cat>
          <c:val>
            <c:numRef>
              <c:f>Sheet1!$B$2:$B$5</c:f>
              <c:numCache>
                <c:formatCode>General</c:formatCode>
                <c:ptCount val="4"/>
                <c:pt idx="0">
                  <c:v>9</c:v>
                </c:pt>
                <c:pt idx="1">
                  <c:v>1</c:v>
                </c:pt>
              </c:numCache>
            </c:numRef>
          </c:val>
          <c:extLst>
            <c:ext xmlns:c16="http://schemas.microsoft.com/office/drawing/2014/chart" uri="{C3380CC4-5D6E-409C-BE32-E72D297353CC}">
              <c16:uniqueId val="{00000000-B4B0-431A-9921-92FE1606AD61}"/>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8900D-F0CB-471A-B16A-E61EE42B8A62}" type="datetimeFigureOut">
              <a:rPr lang="en-CA" smtClean="0"/>
              <a:t>2022-07-26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671826-D444-41AA-9A59-EC86168C244E}" type="slidenum">
              <a:rPr lang="en-CA" smtClean="0"/>
              <a:t>‹#›</a:t>
            </a:fld>
            <a:endParaRPr lang="en-CA"/>
          </a:p>
        </p:txBody>
      </p:sp>
    </p:spTree>
    <p:extLst>
      <p:ext uri="{BB962C8B-B14F-4D97-AF65-F5344CB8AC3E}">
        <p14:creationId xmlns:p14="http://schemas.microsoft.com/office/powerpoint/2010/main" val="1026584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virtual-machines/nda100-v4-seri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nvidia.com/en-in/data-center/a10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ca/blog/azure-machine-learning-service-now-supports-nvidia-s-rapid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op500.org/lists/top500/2021/11/"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top500.org/lists/green500/2021/1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6671826-D444-41AA-9A59-EC86168C244E}" type="slidenum">
              <a:rPr lang="en-CA" smtClean="0"/>
              <a:t>4</a:t>
            </a:fld>
            <a:endParaRPr lang="en-CA"/>
          </a:p>
        </p:txBody>
      </p:sp>
    </p:spTree>
    <p:extLst>
      <p:ext uri="{BB962C8B-B14F-4D97-AF65-F5344CB8AC3E}">
        <p14:creationId xmlns:p14="http://schemas.microsoft.com/office/powerpoint/2010/main" val="1820510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50000"/>
              </a:lnSpc>
              <a:spcAft>
                <a:spcPts val="800"/>
              </a:spcAft>
              <a:buFont typeface="Symbol" panose="05050102010706020507" pitchFamily="18" charset="2"/>
              <a:buChar char=""/>
            </a:pPr>
            <a:r>
              <a:rPr lang="en-CA" sz="1200">
                <a:effectLst/>
                <a:latin typeface="Calibri" panose="020F0502020204030204" pitchFamily="34" charset="0"/>
                <a:ea typeface="Calibri" panose="020F0502020204030204" pitchFamily="34" charset="0"/>
                <a:cs typeface="Arial" panose="020B0604020202020204" pitchFamily="34" charset="0"/>
              </a:rPr>
              <a:t>P</a:t>
            </a:r>
            <a:r>
              <a:rPr lang="en-US" sz="1200">
                <a:effectLst/>
                <a:latin typeface="Segoe UI" panose="020B0502040204020203" pitchFamily="34" charset="0"/>
                <a:ea typeface="Calibri" panose="020F0502020204030204" pitchFamily="34" charset="0"/>
              </a:rPr>
              <a:t>airs of NVIDIA Ampere A100 Tensor Core GPUs are interconnected at 600 GB/s via the NVIDIA NVLINK Bridge</a:t>
            </a:r>
          </a:p>
          <a:p>
            <a:pPr marL="342900" lvl="0" indent="-342900">
              <a:lnSpc>
                <a:spcPct val="150000"/>
              </a:lnSpc>
              <a:spcAft>
                <a:spcPts val="800"/>
              </a:spcAft>
              <a:buFont typeface="Symbol" panose="05050102010706020507" pitchFamily="18" charset="2"/>
              <a:buChar char=""/>
            </a:pPr>
            <a:r>
              <a:rPr lang="en-US" sz="1200">
                <a:effectLst/>
                <a:latin typeface="Segoe UI" panose="020B0502040204020203" pitchFamily="34" charset="0"/>
                <a:ea typeface="Calibri" panose="020F0502020204030204" pitchFamily="34" charset="0"/>
              </a:rPr>
              <a:t>Pairs of GPUs are interconnected via NVIDIA </a:t>
            </a:r>
            <a:r>
              <a:rPr lang="en-US" sz="1200" err="1">
                <a:effectLst/>
                <a:latin typeface="Segoe UI" panose="020B0502040204020203" pitchFamily="34" charset="0"/>
                <a:ea typeface="Calibri" panose="020F0502020204030204" pitchFamily="34" charset="0"/>
              </a:rPr>
              <a:t>NVswitch</a:t>
            </a:r>
            <a:r>
              <a:rPr lang="en-US" sz="1200">
                <a:effectLst/>
                <a:latin typeface="Segoe UI" panose="020B0502040204020203" pitchFamily="34" charset="0"/>
                <a:ea typeface="Calibri" panose="020F0502020204030204" pitchFamily="34" charset="0"/>
              </a:rPr>
              <a:t> (based upon the 64GB/s PCIe Gen4 interconnect)</a:t>
            </a:r>
          </a:p>
          <a:p>
            <a:pPr marL="342900" marR="0" lvl="0" indent="-342900" algn="l" defTabSz="914400" rtl="0" eaLnBrk="1" fontAlgn="auto" latinLnBrk="0" hangingPunct="1">
              <a:lnSpc>
                <a:spcPct val="150000"/>
              </a:lnSpc>
              <a:spcBef>
                <a:spcPts val="0"/>
              </a:spcBef>
              <a:spcAft>
                <a:spcPts val="800"/>
              </a:spcAft>
              <a:buClrTx/>
              <a:buSzTx/>
              <a:buFont typeface="Symbol" panose="05050102010706020507" pitchFamily="18" charset="2"/>
              <a:buChar char=""/>
              <a:tabLst/>
              <a:defRPr/>
            </a:pPr>
            <a:r>
              <a:rPr lang="en-US" sz="1200">
                <a:effectLst/>
                <a:latin typeface="Segoe UI" panose="020B0502040204020203" pitchFamily="34" charset="0"/>
                <a:ea typeface="Calibri" panose="020F0502020204030204" pitchFamily="34" charset="0"/>
              </a:rPr>
              <a:t>NVIDIA NCCL provides the software primitives required to make optimal use of this fabric</a:t>
            </a:r>
          </a:p>
          <a:p>
            <a:pPr marL="342900" marR="0" lvl="0" indent="-342900" algn="l" defTabSz="914400" rtl="0" eaLnBrk="1" fontAlgn="auto" latinLnBrk="0" hangingPunct="1">
              <a:lnSpc>
                <a:spcPct val="150000"/>
              </a:lnSpc>
              <a:spcBef>
                <a:spcPts val="0"/>
              </a:spcBef>
              <a:spcAft>
                <a:spcPts val="800"/>
              </a:spcAft>
              <a:buClrTx/>
              <a:buSzTx/>
              <a:buFont typeface="Symbol" panose="05050102010706020507" pitchFamily="18" charset="2"/>
              <a:buChar char=""/>
              <a:tabLst/>
              <a:defRPr/>
            </a:pPr>
            <a:r>
              <a:rPr lang="en-US" sz="1800">
                <a:effectLst/>
                <a:latin typeface="Segoe UI" panose="020B0502040204020203" pitchFamily="34" charset="0"/>
                <a:ea typeface="Calibri" panose="020F0502020204030204" pitchFamily="34" charset="0"/>
              </a:rPr>
              <a:t>Mellanox InfiniBand HDR is used as the interconnect fabric</a:t>
            </a:r>
            <a:endParaRPr lang="en-US" sz="1200">
              <a:effectLst/>
              <a:latin typeface="Segoe UI" panose="020B0502040204020203" pitchFamily="34" charset="0"/>
              <a:ea typeface="Calibri" panose="020F0502020204030204" pitchFamily="34" charset="0"/>
            </a:endParaRPr>
          </a:p>
          <a:p>
            <a:pPr marL="342900" lvl="0" indent="-342900">
              <a:lnSpc>
                <a:spcPct val="150000"/>
              </a:lnSpc>
              <a:spcAft>
                <a:spcPts val="800"/>
              </a:spcAft>
              <a:buFont typeface="Symbol" panose="05050102010706020507" pitchFamily="18" charset="2"/>
              <a:buChar char=""/>
            </a:pPr>
            <a:endParaRPr lang="en-US" sz="1200">
              <a:effectLst/>
              <a:latin typeface="Segoe UI" panose="020B0502040204020203" pitchFamily="34" charset="0"/>
              <a:ea typeface="Calibri" panose="020F0502020204030204" pitchFamily="34" charset="0"/>
            </a:endParaRPr>
          </a:p>
          <a:p>
            <a:pPr marL="0" lvl="0" indent="0">
              <a:lnSpc>
                <a:spcPct val="150000"/>
              </a:lnSpc>
              <a:spcAft>
                <a:spcPts val="800"/>
              </a:spcAft>
              <a:buFont typeface="Symbol" panose="05050102010706020507" pitchFamily="18" charset="2"/>
              <a:buNone/>
            </a:pPr>
            <a:r>
              <a:rPr lang="en-US" sz="1200">
                <a:effectLst/>
                <a:latin typeface="Calibri" panose="020F0502020204030204" pitchFamily="34" charset="0"/>
                <a:ea typeface="Calibri" panose="020F0502020204030204" pitchFamily="34" charset="0"/>
                <a:cs typeface="Arial" panose="020B0604020202020204" pitchFamily="34" charset="0"/>
              </a:rPr>
              <a:t>For additional details regarding the Azure ND A100 v4 series VMs see the documentation at </a:t>
            </a:r>
            <a:r>
              <a:rPr lang="en-US" sz="12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https://docs.microsoft.com/en-us/azure/virtual-machines/nda100-v4-series</a:t>
            </a:r>
            <a:r>
              <a:rPr lang="en-US" sz="1200">
                <a:effectLst/>
                <a:latin typeface="Calibri" panose="020F0502020204030204" pitchFamily="34" charset="0"/>
                <a:ea typeface="Calibri" panose="020F0502020204030204" pitchFamily="34" charset="0"/>
                <a:cs typeface="Arial" panose="020B0604020202020204" pitchFamily="34" charset="0"/>
              </a:rPr>
              <a:t>; NVIDIA Ampere A100 Tensor Core GPUs are detailed at </a:t>
            </a:r>
            <a:r>
              <a:rPr lang="en-US" sz="12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https://www.nvidia.com/en-in/data-center/a100/</a:t>
            </a:r>
            <a:r>
              <a:rPr lang="en-US" sz="1200">
                <a:effectLst/>
                <a:latin typeface="Calibri" panose="020F0502020204030204" pitchFamily="34" charset="0"/>
                <a:ea typeface="Calibri" panose="020F0502020204030204" pitchFamily="34" charset="0"/>
                <a:cs typeface="Arial" panose="020B0604020202020204" pitchFamily="34" charset="0"/>
              </a:rPr>
              <a:t>. </a:t>
            </a:r>
          </a:p>
          <a:p>
            <a:pPr marL="0" lvl="0" indent="0">
              <a:lnSpc>
                <a:spcPct val="150000"/>
              </a:lnSpc>
              <a:spcAft>
                <a:spcPts val="800"/>
              </a:spcAft>
              <a:buFont typeface="Symbol" panose="05050102010706020507" pitchFamily="18" charset="2"/>
              <a:buNone/>
            </a:pPr>
            <a:endParaRPr lang="en-CA" sz="12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51DE35-5AFA-4014-83AC-A64B38AACD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7/26/2022 3:19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73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Source https://techcommunity.microsoft.com/t5/azure-global/performance-considerations-for-large-scale-deep-learning/ba-p/2693834 </a:t>
            </a:r>
          </a:p>
        </p:txBody>
      </p:sp>
      <p:sp>
        <p:nvSpPr>
          <p:cNvPr id="4" name="Slide Number Placeholder 3"/>
          <p:cNvSpPr>
            <a:spLocks noGrp="1"/>
          </p:cNvSpPr>
          <p:nvPr>
            <p:ph type="sldNum" sz="quarter" idx="5"/>
          </p:nvPr>
        </p:nvSpPr>
        <p:spPr/>
        <p:txBody>
          <a:bodyPr/>
          <a:lstStyle/>
          <a:p>
            <a:fld id="{36671826-D444-41AA-9A59-EC86168C244E}" type="slidenum">
              <a:rPr lang="en-CA" smtClean="0"/>
              <a:t>22</a:t>
            </a:fld>
            <a:endParaRPr lang="en-CA"/>
          </a:p>
        </p:txBody>
      </p:sp>
    </p:spTree>
    <p:extLst>
      <p:ext uri="{BB962C8B-B14F-4D97-AF65-F5344CB8AC3E}">
        <p14:creationId xmlns:p14="http://schemas.microsoft.com/office/powerpoint/2010/main" val="4168161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is the value proposition for networked GPUs – the combined impact of parallelism and computation facilitated by communication is substantial </a:t>
            </a:r>
          </a:p>
          <a:p>
            <a:pPr marL="171450" indent="-171450">
              <a:buFont typeface="Arial" panose="020B0604020202020204" pitchFamily="34" charset="0"/>
              <a:buChar char="•"/>
            </a:pPr>
            <a:r>
              <a:rPr lang="en-US"/>
              <a:t>This is why, for example, networked GPUs provide the basis for supercomputers </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F52261-FA4A-4EFE-85C2-0F05BE354D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280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u="none" strike="noStrike" kern="1200">
                <a:solidFill>
                  <a:schemeClr val="tx1"/>
                </a:solidFill>
                <a:effectLst/>
                <a:latin typeface="+mn-lt"/>
                <a:ea typeface="+mn-ea"/>
                <a:cs typeface="+mn-cs"/>
              </a:rPr>
              <a:t>Azure Machine Learning is an all-inclusive solution that can easily leverage the NVIDIA RAPIDS GPU-accelerated libraries </a:t>
            </a:r>
          </a:p>
          <a:p>
            <a:pPr marL="171450" indent="-171450">
              <a:buFont typeface="Arial" panose="020B0604020202020204" pitchFamily="34" charset="0"/>
              <a:buChar char="•"/>
            </a:pPr>
            <a:r>
              <a:rPr lang="en-CA" sz="1200" b="0" i="0" u="none" strike="noStrike" kern="1200">
                <a:solidFill>
                  <a:schemeClr val="tx1"/>
                </a:solidFill>
                <a:effectLst/>
                <a:latin typeface="+mn-lt"/>
                <a:ea typeface="+mn-ea"/>
                <a:cs typeface="+mn-cs"/>
              </a:rPr>
              <a:t>These GPU-accelerated libraries feature implementations of frequently used algorithms (Data Frames, Graph, Machine Learning, Deep Neural Network Library) that have been optimized for execution on GPUs via CUDA </a:t>
            </a:r>
          </a:p>
          <a:p>
            <a:pPr marL="171450" indent="-171450">
              <a:buFont typeface="Arial" panose="020B0604020202020204" pitchFamily="34" charset="0"/>
              <a:buChar char="•"/>
            </a:pPr>
            <a:r>
              <a:rPr lang="en-CA" sz="1200" b="0" i="0" u="none" strike="noStrike" kern="1200">
                <a:solidFill>
                  <a:schemeClr val="tx1"/>
                </a:solidFill>
                <a:effectLst/>
                <a:latin typeface="+mn-lt"/>
                <a:ea typeface="+mn-ea"/>
                <a:cs typeface="+mn-cs"/>
              </a:rPr>
              <a:t>Ultimately, applications execute on N Series VMs on Azure </a:t>
            </a:r>
          </a:p>
          <a:p>
            <a:pPr marL="171450" indent="-171450">
              <a:buFont typeface="Arial" panose="020B0604020202020204" pitchFamily="34" charset="0"/>
              <a:buChar char="•"/>
            </a:pPr>
            <a:r>
              <a:rPr lang="en-CA" sz="1200" b="0" i="0" u="none" strike="noStrike" kern="1200">
                <a:solidFill>
                  <a:schemeClr val="tx1"/>
                </a:solidFill>
                <a:effectLst/>
                <a:latin typeface="+mn-lt"/>
                <a:ea typeface="+mn-ea"/>
                <a:cs typeface="+mn-cs"/>
              </a:rPr>
              <a:t>From Deep Learning frameworks, to Python, Apache Arrow and DASK, Azure ML allows open-source contributions to be leveraged </a:t>
            </a:r>
          </a:p>
          <a:p>
            <a:pPr marL="171450" indent="-171450">
              <a:buFont typeface="Arial" panose="020B0604020202020204" pitchFamily="34" charset="0"/>
              <a:buChar char="•"/>
            </a:pPr>
            <a:r>
              <a:rPr lang="en-CA" sz="1200" b="0" i="0" u="none" strike="noStrike" kern="1200">
                <a:solidFill>
                  <a:schemeClr val="tx1"/>
                </a:solidFill>
                <a:effectLst/>
                <a:latin typeface="+mn-lt"/>
                <a:ea typeface="+mn-ea"/>
                <a:cs typeface="+mn-cs"/>
              </a:rPr>
              <a:t>DASK enables distributed processing for Python applications </a:t>
            </a:r>
          </a:p>
          <a:p>
            <a:endParaRPr lang="en-CA">
              <a:hlinkClick r:id="rId3"/>
            </a:endParaRPr>
          </a:p>
          <a:p>
            <a:endParaRPr lang="en-CA">
              <a:hlinkClick r:id="rId3"/>
            </a:endParaRPr>
          </a:p>
          <a:p>
            <a:r>
              <a:rPr lang="en-CA">
                <a:hlinkClick r:id="rId3"/>
              </a:rPr>
              <a:t>Azure Machine Learning service now supports NVIDIA’s RAPIDS | Azure blog and updates | Microsoft Azure</a:t>
            </a:r>
            <a:endParaRPr lang="en-CA"/>
          </a:p>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053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a:latin typeface="Segoe UI" panose="020B0502040204020203" pitchFamily="34" charset="0"/>
                <a:cs typeface="Segoe UI" panose="020B0502040204020203" pitchFamily="34" charset="0"/>
              </a:rPr>
              <a:t>Like Batch, Azure CycleCloud enables access to the Big Compute resources that Azure provides. Unlike Batch, which runs </a:t>
            </a:r>
            <a:r>
              <a:rPr lang="en-US" sz="900" b="1">
                <a:latin typeface="Segoe UI" panose="020B0502040204020203" pitchFamily="34" charset="0"/>
                <a:cs typeface="Segoe UI" panose="020B0502040204020203" pitchFamily="34" charset="0"/>
              </a:rPr>
              <a:t>jobs</a:t>
            </a:r>
            <a:r>
              <a:rPr lang="en-US" sz="900">
                <a:latin typeface="Segoe UI" panose="020B0502040204020203" pitchFamily="34" charset="0"/>
                <a:cs typeface="Segoe UI" panose="020B0502040204020203" pitchFamily="34" charset="0"/>
              </a:rPr>
              <a:t> in Azure, CycleCloud runs </a:t>
            </a:r>
            <a:r>
              <a:rPr lang="en-US" sz="900" b="1">
                <a:latin typeface="Segoe UI" panose="020B0502040204020203" pitchFamily="34" charset="0"/>
                <a:cs typeface="Segoe UI" panose="020B0502040204020203" pitchFamily="34" charset="0"/>
              </a:rPr>
              <a:t>compute clusters</a:t>
            </a:r>
            <a:r>
              <a:rPr lang="en-US" sz="900">
                <a:latin typeface="Segoe UI" panose="020B0502040204020203" pitchFamily="34" charset="0"/>
                <a:cs typeface="Segoe UI" panose="020B0502040204020203" pitchFamily="34" charset="0"/>
              </a:rPr>
              <a:t>. It is designed to allow line of business IT groups to provide easy access to cloud clusters for their users. Azure CycleCloud also features tools for managing the flow of data and compute jobs between internal and cloud clusters. Jobs can run where they’re best suited based on the specific requirements and the current resource utilization.</a:t>
            </a:r>
          </a:p>
          <a:p>
            <a:endParaRPr lang="en-US" sz="9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0927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07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0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6671826-D444-41AA-9A59-EC86168C244E}" type="slidenum">
              <a:rPr lang="en-CA" smtClean="0"/>
              <a:t>30</a:t>
            </a:fld>
            <a:endParaRPr lang="en-CA"/>
          </a:p>
        </p:txBody>
      </p:sp>
    </p:spTree>
    <p:extLst>
      <p:ext uri="{BB962C8B-B14F-4D97-AF65-F5344CB8AC3E}">
        <p14:creationId xmlns:p14="http://schemas.microsoft.com/office/powerpoint/2010/main" val="421982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6671826-D444-41AA-9A59-EC86168C244E}" type="slidenum">
              <a:rPr lang="en-CA" smtClean="0"/>
              <a:t>37</a:t>
            </a:fld>
            <a:endParaRPr lang="en-CA"/>
          </a:p>
        </p:txBody>
      </p:sp>
    </p:spTree>
    <p:extLst>
      <p:ext uri="{BB962C8B-B14F-4D97-AF65-F5344CB8AC3E}">
        <p14:creationId xmlns:p14="http://schemas.microsoft.com/office/powerpoint/2010/main" val="346524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Segoe UI" panose="020B0502040204020203" pitchFamily="34" charset="0"/>
              </a:rPr>
              <a:t>Drill down via the hands-on content into some of these tuning topics </a:t>
            </a:r>
            <a:endParaRPr lang="en-CA" sz="18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36671826-D444-41AA-9A59-EC86168C244E}" type="slidenum">
              <a:rPr lang="en-CA" smtClean="0"/>
              <a:t>38</a:t>
            </a:fld>
            <a:endParaRPr lang="en-CA"/>
          </a:p>
        </p:txBody>
      </p:sp>
    </p:spTree>
    <p:extLst>
      <p:ext uri="{BB962C8B-B14F-4D97-AF65-F5344CB8AC3E}">
        <p14:creationId xmlns:p14="http://schemas.microsoft.com/office/powerpoint/2010/main" val="391155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Parallelism can be leveraged at the level of isolated VMs – allowing applications to be scaled up within a shared-memory context </a:t>
            </a:r>
          </a:p>
          <a:p>
            <a:pPr marL="171450" indent="-171450">
              <a:buFont typeface="Arial" panose="020B0604020202020204" pitchFamily="34" charset="0"/>
              <a:buChar char="•"/>
            </a:pPr>
            <a:r>
              <a:rPr lang="en-CA"/>
              <a:t>Even when accelerators (e.g., GPUs) are involved, there are limits to the scaling that can be achieved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F52261-FA4A-4EFE-85C2-0F05BE354D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59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Convey that traditionally, HPC and AI were two solitudes before the convergence began…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The “</a:t>
            </a:r>
            <a:r>
              <a:rPr kumimoji="0" lang="en-US" sz="1200" b="0" i="0" u="none" strike="noStrike" kern="1200" cap="none" spc="0" normalizeH="0" baseline="0" noProof="0">
                <a:ln>
                  <a:noFill/>
                </a:ln>
                <a:solidFill>
                  <a:prstClr val="white"/>
                </a:solidFill>
                <a:effectLst/>
                <a:uLnTx/>
                <a:uFillTx/>
                <a:latin typeface="Segoe UI Semibold"/>
                <a:ea typeface="+mn-ea"/>
                <a:cs typeface="Segoe UI Semibold"/>
              </a:rPr>
              <a:t>Convergence of HPC + AI</a:t>
            </a:r>
            <a:r>
              <a:rPr lang="en-US" b="0"/>
              <a:t>” </a:t>
            </a:r>
            <a:r>
              <a:rPr lang="en-US"/>
              <a:t>is a phrase that gets thrown around a lot … However, the notion of convergence intended here is precise: Running AI workloads making use of HPC-inspired infrastructure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Talk about the GPU architecture and model development capabilities listed in the slide…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F52261-FA4A-4EFE-85C2-0F05BE354D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67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Convey that traditionally, HPC and AI were two solitudes before the convergence began…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The “</a:t>
            </a:r>
            <a:r>
              <a:rPr kumimoji="0" lang="en-US" sz="1200" b="0" i="0" u="none" strike="noStrike" kern="1200" cap="none" spc="0" normalizeH="0" baseline="0" noProof="0">
                <a:ln>
                  <a:noFill/>
                </a:ln>
                <a:solidFill>
                  <a:prstClr val="white"/>
                </a:solidFill>
                <a:effectLst/>
                <a:uLnTx/>
                <a:uFillTx/>
                <a:latin typeface="Segoe UI Semibold"/>
                <a:ea typeface="+mn-ea"/>
                <a:cs typeface="Segoe UI Semibold"/>
              </a:rPr>
              <a:t>Convergence of HPC + AI</a:t>
            </a:r>
            <a:r>
              <a:rPr lang="en-US" b="0"/>
              <a:t>” </a:t>
            </a:r>
            <a:r>
              <a:rPr lang="en-US"/>
              <a:t>is a phrase that gets thrown around a lot … However, the notion of convergence intended here is precise: Running AI workloads making use of HPC-inspired infrastructure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Talk about the GPU architecture and model development capabilities listed in the slide…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F52261-FA4A-4EFE-85C2-0F05BE354D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484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Convey that traditionally, HPC and AI were two solitudes before the convergence began…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The “</a:t>
            </a:r>
            <a:r>
              <a:rPr kumimoji="0" lang="en-US" sz="1200" b="0" i="0" u="none" strike="noStrike" kern="1200" cap="none" spc="0" normalizeH="0" baseline="0" noProof="0">
                <a:ln>
                  <a:noFill/>
                </a:ln>
                <a:solidFill>
                  <a:prstClr val="white"/>
                </a:solidFill>
                <a:effectLst/>
                <a:uLnTx/>
                <a:uFillTx/>
                <a:latin typeface="Segoe UI Semibold"/>
                <a:ea typeface="+mn-ea"/>
                <a:cs typeface="Segoe UI Semibold"/>
              </a:rPr>
              <a:t>Convergence of HPC + AI</a:t>
            </a:r>
            <a:r>
              <a:rPr lang="en-US" b="0"/>
              <a:t>” </a:t>
            </a:r>
            <a:r>
              <a:rPr lang="en-US"/>
              <a:t>is a phrase that gets thrown around a lot … However, the notion of convergence intended here is precise: Running AI workloads making use of HPC-inspired infrastructure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Talk about the GPU architecture and model development capabilities listed in the slide…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F52261-FA4A-4EFE-85C2-0F05BE354D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15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a:effectLst/>
                <a:latin typeface="Segoe UI" panose="020B0502040204020203" pitchFamily="34" charset="0"/>
              </a:rPr>
              <a:t>Scale-up-and-out infrastructures based upon NVIDIA GPUs and Mellanox </a:t>
            </a:r>
            <a:r>
              <a:rPr lang="en-CA" sz="1800" err="1">
                <a:effectLst/>
                <a:latin typeface="Segoe UI" panose="020B0502040204020203" pitchFamily="34" charset="0"/>
              </a:rPr>
              <a:t>Infiniband</a:t>
            </a:r>
            <a:r>
              <a:rPr lang="en-CA" sz="1800">
                <a:effectLst/>
                <a:latin typeface="Segoe UI" panose="020B0502040204020203" pitchFamily="34" charset="0"/>
              </a:rPr>
              <a:t> interconnect fabrics rank amongst the most-powerful supercomputers on the planet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a:effectLst/>
                <a:latin typeface="Segoe UI" panose="020B0502040204020203" pitchFamily="34" charset="0"/>
              </a:rPr>
              <a:t>Azure placed within the top 10 on the Top500 and has four more placements within the top 35 – a remarkable and notable first for the public cloud </a:t>
            </a:r>
            <a:endParaRPr lang="en-CA" sz="180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a:effectLst/>
                <a:latin typeface="Segoe UI" panose="020B0502040204020203" pitchFamily="34" charset="0"/>
                <a:hlinkClick r:id="rId3"/>
              </a:rPr>
              <a:t>https://top500.org/lists/top500/2021/11/</a:t>
            </a:r>
            <a:endParaRPr lang="en-CA" sz="1800">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a:effectLst/>
                <a:latin typeface="Segoe UI" panose="020B0502040204020203" pitchFamily="34" charset="0"/>
                <a:hlinkClick r:id="rId4"/>
              </a:rPr>
              <a:t>https://top500.org/lists/green500/2021/11/</a:t>
            </a:r>
            <a:endParaRPr lang="en-CA" sz="180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800">
              <a:effectLst/>
              <a:latin typeface="Arial" panose="020B0604020202020204" pitchFamily="34" charset="0"/>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F52261-FA4A-4EFE-85C2-0F05BE354D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47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Now, if you haven’t looked at Azure in a few months, you may be surprised to see what we have these days.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is the high-level map of the class of services that we offer. We have well over 200 products and services.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You’ll notice we’ve extended to the edge. The ability to run application code in the cloud but also in that seamless, consistent way in the edge is informing our edge investments, whether it be Azure Stack, Azure Sphere, all the way to the </a:t>
            </a:r>
            <a:r>
              <a:rPr lang="en-US" sz="1200" kern="1200" err="1">
                <a:solidFill>
                  <a:schemeClr val="tx1"/>
                </a:solidFill>
                <a:effectLst/>
                <a:latin typeface="+mn-lt"/>
                <a:ea typeface="+mn-ea"/>
                <a:cs typeface="+mn-cs"/>
              </a:rPr>
              <a:t>Hololens</a:t>
            </a:r>
            <a:r>
              <a:rPr lang="en-US" sz="1200" kern="1200">
                <a:solidFill>
                  <a:schemeClr val="tx1"/>
                </a:solidFill>
                <a:effectLst/>
                <a:latin typeface="+mn-lt"/>
                <a:ea typeface="+mn-ea"/>
                <a:cs typeface="+mn-cs"/>
              </a:rPr>
              <a:t> and our Mixed Reality capabilities – these are powerful Edge devices that work in connection with the cloud.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You’ll see we have dev tools, </a:t>
            </a:r>
            <a:r>
              <a:rPr lang="en-US" sz="1200" kern="1200" err="1">
                <a:solidFill>
                  <a:schemeClr val="tx1"/>
                </a:solidFill>
                <a:effectLst/>
                <a:latin typeface="+mn-lt"/>
                <a:ea typeface="+mn-ea"/>
                <a:cs typeface="+mn-cs"/>
              </a:rPr>
              <a:t>devOps</a:t>
            </a:r>
            <a:r>
              <a:rPr lang="en-US" sz="1200" kern="1200">
                <a:solidFill>
                  <a:schemeClr val="tx1"/>
                </a:solidFill>
                <a:effectLst/>
                <a:latin typeface="+mn-lt"/>
                <a:ea typeface="+mn-ea"/>
                <a:cs typeface="+mn-cs"/>
              </a:rPr>
              <a:t> and great innovation, to the core infrastructure and PaaS services that we offer.</a:t>
            </a:r>
          </a:p>
          <a:p>
            <a:endParaRPr lang="en-US" sz="1200" i="1"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TRANSITION:</a:t>
            </a:r>
            <a:r>
              <a:rPr lang="en-US" sz="1200" b="1" i="1" kern="1200">
                <a:solidFill>
                  <a:schemeClr val="tx1"/>
                </a:solidFill>
                <a:effectLst/>
                <a:latin typeface="+mn-lt"/>
                <a:ea typeface="+mn-ea"/>
                <a:cs typeface="+mn-cs"/>
              </a:rPr>
              <a:t> </a:t>
            </a:r>
            <a:r>
              <a:rPr lang="en-US" sz="1200" kern="1200">
                <a:solidFill>
                  <a:schemeClr val="tx1"/>
                </a:solidFill>
                <a:effectLst/>
                <a:latin typeface="+mn-lt"/>
                <a:ea typeface="+mn-ea"/>
                <a:cs typeface="+mn-cs"/>
              </a:rPr>
              <a:t>Overall, this gives you the scope of what Azure as a platform and service can do for you.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7/26/2022 3:19 AM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68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a:solidFill>
                  <a:schemeClr val="tx1"/>
                </a:solidFill>
                <a:effectLst/>
                <a:latin typeface="+mn-lt"/>
                <a:ea typeface="+mn-ea"/>
                <a:cs typeface="+mn-cs"/>
              </a:rPr>
              <a:t>All NVIDIA acceleration software housed in NGC via Azure marketplace to ensure users have the Easiest experience packaging what they need to achieve best performance in no time.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2B64AC-F36E-479E-839E-11285A4C09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373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51DE35-5AFA-4014-83AC-A64B38AACD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7/26/2022 3:19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845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 &amp; Section Dividers">
    <p:spTree>
      <p:nvGrpSpPr>
        <p:cNvPr id="1" name=""/>
        <p:cNvGrpSpPr/>
        <p:nvPr/>
      </p:nvGrpSpPr>
      <p:grpSpPr>
        <a:xfrm>
          <a:off x="0" y="0"/>
          <a:ext cx="0" cy="0"/>
          <a:chOff x="0" y="0"/>
          <a:chExt cx="0" cy="0"/>
        </a:xfrm>
      </p:grpSpPr>
      <p:pic>
        <p:nvPicPr>
          <p:cNvPr id="9" name="Picture 8" descr="A picture containing night sky&#10;&#10;Description automatically generated">
            <a:extLst>
              <a:ext uri="{FF2B5EF4-FFF2-40B4-BE49-F238E27FC236}">
                <a16:creationId xmlns:a16="http://schemas.microsoft.com/office/drawing/2014/main" id="{DC0D9A55-7B95-4CBB-F4C9-A10F2B9702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67" b="6833"/>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52F5A945-6267-D8B6-1596-FC062502C012}"/>
              </a:ext>
            </a:extLst>
          </p:cNvPr>
          <p:cNvSpPr/>
          <p:nvPr userDrawn="1"/>
        </p:nvSpPr>
        <p:spPr>
          <a:xfrm>
            <a:off x="0" y="3251200"/>
            <a:ext cx="12192000" cy="3606800"/>
          </a:xfrm>
          <a:prstGeom prst="rect">
            <a:avLst/>
          </a:prstGeom>
          <a:gradFill>
            <a:gsLst>
              <a:gs pos="100000">
                <a:schemeClr val="bg1"/>
              </a:gs>
              <a:gs pos="0">
                <a:schemeClr val="bg1">
                  <a:alpha val="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494582" y="5769754"/>
            <a:ext cx="10668000" cy="586596"/>
          </a:xfrm>
          <a:prstGeom prst="rect">
            <a:avLst/>
          </a:prstGeom>
        </p:spPr>
        <p:txBody>
          <a:bodyPr anchor="ctr">
            <a:normAutofit/>
          </a:bodyPr>
          <a:lstStyle>
            <a:lvl1pPr marL="0" indent="0" algn="l">
              <a:buNone/>
              <a:defRPr sz="2000">
                <a:solidFill>
                  <a:srgbClr val="00FFFF"/>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8B47C41E-EFFF-E0E3-722C-B70B261E7A5B}"/>
              </a:ext>
            </a:extLst>
          </p:cNvPr>
          <p:cNvSpPr>
            <a:spLocks noGrp="1"/>
          </p:cNvSpPr>
          <p:nvPr>
            <p:ph type="title"/>
          </p:nvPr>
        </p:nvSpPr>
        <p:spPr>
          <a:xfrm>
            <a:off x="494582" y="5183158"/>
            <a:ext cx="10668000" cy="586596"/>
          </a:xfrm>
        </p:spPr>
        <p:txBody>
          <a:bodyPr anchor="ctr">
            <a:normAutofit/>
          </a:bodyPr>
          <a:lstStyle>
            <a:lvl1pPr marL="0" indent="0" algn="l">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22981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ice layout">
    <p:bg>
      <p:bgPr>
        <a:solidFill>
          <a:srgbClr val="282655"/>
        </a:soli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759799"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800" b="0" i="0">
                <a:solidFill>
                  <a:schemeClr val="tx1"/>
                </a:solidFill>
                <a:latin typeface="Segoe UI "/>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42577340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282655"/>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itle 1">
            <a:extLst>
              <a:ext uri="{FF2B5EF4-FFF2-40B4-BE49-F238E27FC236}">
                <a16:creationId xmlns:a16="http://schemas.microsoft.com/office/drawing/2014/main" id="{F3794EFB-C74A-3048-A890-DC380EEE7BC0}"/>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974064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28265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4BF8EDA-037A-3EC1-DABD-7F8EBE0D4459}"/>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22187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8774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4282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22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8092987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0837849"/>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6819358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13952420"/>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0002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15076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48935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605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4317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73863301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6919" y="474706"/>
            <a:ext cx="11655840" cy="899665"/>
          </a:xfrm>
        </p:spPr>
        <p:txBody>
          <a:bodyPr/>
          <a:lstStyle>
            <a:lvl1pPr>
              <a:defRPr sz="28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266919" y="1847401"/>
            <a:ext cx="5378548" cy="1833964"/>
          </a:xfrm>
        </p:spPr>
        <p:txBody>
          <a:bodyPr wrap="square">
            <a:spAutoFit/>
          </a:bodyPr>
          <a:lstStyle>
            <a:lvl1pPr marL="227209" indent="-227209">
              <a:spcBef>
                <a:spcPts val="1200"/>
              </a:spcBef>
              <a:buClr>
                <a:schemeClr val="tx1"/>
              </a:buClr>
              <a:buFont typeface="Wingdings" panose="05000000000000000000" pitchFamily="2" charset="2"/>
              <a:buChar char=""/>
              <a:defRPr sz="1800" b="0">
                <a:latin typeface="Segoe UI Semibold" panose="020B0702040204020203" pitchFamily="34" charset="0"/>
                <a:cs typeface="Segoe UI Semibold" panose="020B0702040204020203" pitchFamily="34" charset="0"/>
              </a:defRPr>
            </a:lvl1pPr>
            <a:lvl2pPr marL="418625" indent="-168072">
              <a:buFont typeface="Wingdings" panose="05000000000000000000" pitchFamily="2" charset="2"/>
              <a:buChar char=""/>
              <a:defRPr sz="1600" b="0">
                <a:latin typeface="Segoe UI "/>
              </a:defRPr>
            </a:lvl2pPr>
            <a:lvl3pPr marL="627160" indent="-185191">
              <a:buFont typeface="Wingdings" panose="05000000000000000000" pitchFamily="2" charset="2"/>
              <a:buChar char=""/>
              <a:tabLst/>
              <a:defRPr sz="2157" b="0">
                <a:latin typeface="Segoe UI "/>
              </a:defRPr>
            </a:lvl3pPr>
            <a:lvl4pPr marL="812350" indent="-172742">
              <a:buFont typeface="Wingdings" panose="05000000000000000000" pitchFamily="2" charset="2"/>
              <a:buChar char=""/>
              <a:defRPr sz="2157" b="0">
                <a:latin typeface="Segoe UI "/>
              </a:defRPr>
            </a:lvl4pPr>
            <a:lvl5pPr marL="1003766" indent="-166517">
              <a:buFont typeface="Wingdings" panose="05000000000000000000" pitchFamily="2" charset="2"/>
              <a:buChar char=""/>
              <a:tabLst/>
              <a:defRPr sz="2157" b="0">
                <a:latin typeface="Segoe UI "/>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267416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54409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046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spid="_x0000_s53250"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2"/>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0"/>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568361352"/>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3"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20" tIns="38061" rIns="76120" bIns="38061" numCol="1" rtlCol="0" anchor="ctr" anchorCtr="0" compatLnSpc="1">
            <a:prstTxWarp prst="textNoShape">
              <a:avLst/>
            </a:prstTxWarp>
          </a:bodyPr>
          <a:lstStyle/>
          <a:p>
            <a:pPr algn="ctr" defTabSz="760909"/>
            <a:endParaRPr lang="en-US" sz="1898">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51" y="315689"/>
            <a:ext cx="11151917" cy="747897"/>
          </a:xfrm>
        </p:spPr>
        <p:txBody>
          <a:bodyPr/>
          <a:lstStyle>
            <a:lvl1pPr>
              <a:defRPr>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5039642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94828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28265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E85894-5565-6086-A8F7-92B40CBDB6B8}"/>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ECC5B513-C96F-C847-3460-B30CC6561D4C}"/>
              </a:ext>
            </a:extLst>
          </p:cNvPr>
          <p:cNvSpPr>
            <a:spLocks noGrp="1"/>
          </p:cNvSpPr>
          <p:nvPr>
            <p:ph type="body" sz="quarter" idx="10"/>
          </p:nvPr>
        </p:nvSpPr>
        <p:spPr>
          <a:xfrm>
            <a:off x="571500" y="1266825"/>
            <a:ext cx="5076825" cy="3914775"/>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457200" indent="0">
              <a:buNone/>
              <a:defRPr sz="1800">
                <a:solidFill>
                  <a:srgbClr val="00FFFF"/>
                </a:solidFill>
                <a:latin typeface="Segoe UI "/>
              </a:defRPr>
            </a:lvl2pPr>
            <a:lvl3pPr>
              <a:defRPr sz="1600">
                <a:solidFill>
                  <a:schemeClr val="tx1"/>
                </a:solidFill>
                <a:latin typeface="Segoe UI "/>
              </a:defRPr>
            </a:lvl3pPr>
            <a:lvl4pPr>
              <a:defRPr sz="1600">
                <a:solidFill>
                  <a:schemeClr val="tx1"/>
                </a:solidFill>
                <a:latin typeface="Segoe UI "/>
              </a:defRPr>
            </a:lvl4pPr>
            <a:lvl5pPr>
              <a:defRPr sz="1600">
                <a:solidFill>
                  <a:schemeClr val="tx1"/>
                </a:solidFill>
                <a:latin typeface="Segoe UI "/>
              </a:defRPr>
            </a:lvl5pPr>
          </a:lstStyle>
          <a:p>
            <a:pPr lvl="0"/>
            <a:r>
              <a:rPr lang="en-US"/>
              <a:t>Click to edit Master text styles</a:t>
            </a:r>
          </a:p>
          <a:p>
            <a:pPr lvl="1"/>
            <a:r>
              <a:rPr lang="en-US"/>
              <a:t>Second level</a:t>
            </a:r>
          </a:p>
          <a:p>
            <a:pPr lvl="2"/>
            <a:r>
              <a:rPr lang="en-US"/>
              <a:t>Third level</a:t>
            </a:r>
          </a:p>
        </p:txBody>
      </p:sp>
      <p:sp>
        <p:nvSpPr>
          <p:cNvPr id="11" name="Picture Placeholder 10">
            <a:extLst>
              <a:ext uri="{FF2B5EF4-FFF2-40B4-BE49-F238E27FC236}">
                <a16:creationId xmlns:a16="http://schemas.microsoft.com/office/drawing/2014/main" id="{4652622A-A20F-562D-1BAD-CE6697CA50F3}"/>
              </a:ext>
            </a:extLst>
          </p:cNvPr>
          <p:cNvSpPr>
            <a:spLocks noGrp="1"/>
          </p:cNvSpPr>
          <p:nvPr>
            <p:ph type="pic" sz="quarter" idx="11"/>
          </p:nvPr>
        </p:nvSpPr>
        <p:spPr>
          <a:xfrm>
            <a:off x="6562725" y="1266825"/>
            <a:ext cx="5057775" cy="3914775"/>
          </a:xfrm>
          <a:prstGeom prst="rect">
            <a:avLst/>
          </a:prstGeom>
        </p:spPr>
        <p:txBody>
          <a:bodyPr/>
          <a:lstStyle/>
          <a:p>
            <a:endParaRPr lang="en-US"/>
          </a:p>
        </p:txBody>
      </p:sp>
    </p:spTree>
    <p:extLst>
      <p:ext uri="{BB962C8B-B14F-4D97-AF65-F5344CB8AC3E}">
        <p14:creationId xmlns:p14="http://schemas.microsoft.com/office/powerpoint/2010/main" val="2555249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0C73-5407-4F7F-AB62-4E3A5772D2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E34709-70A7-451E-A3D7-040DE46B63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735AFA-BBF7-447F-907E-64A899CE6B26}"/>
              </a:ext>
            </a:extLst>
          </p:cNvPr>
          <p:cNvSpPr>
            <a:spLocks noGrp="1"/>
          </p:cNvSpPr>
          <p:nvPr>
            <p:ph type="dt" sz="half" idx="10"/>
          </p:nvPr>
        </p:nvSpPr>
        <p:spPr/>
        <p:txBody>
          <a:bodyPr/>
          <a:lstStyle/>
          <a:p>
            <a:fld id="{4975F055-7247-4A1A-BED7-A12E2B6D500C}" type="datetimeFigureOut">
              <a:rPr lang="en-US" smtClean="0"/>
              <a:t>7/26/2022</a:t>
            </a:fld>
            <a:endParaRPr lang="en-US"/>
          </a:p>
        </p:txBody>
      </p:sp>
      <p:sp>
        <p:nvSpPr>
          <p:cNvPr id="5" name="Footer Placeholder 4">
            <a:extLst>
              <a:ext uri="{FF2B5EF4-FFF2-40B4-BE49-F238E27FC236}">
                <a16:creationId xmlns:a16="http://schemas.microsoft.com/office/drawing/2014/main" id="{CE63407B-8D22-42B4-9AE6-4C1037E5C0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B154B-D037-4C6A-B260-22B41A488CA5}"/>
              </a:ext>
            </a:extLst>
          </p:cNvPr>
          <p:cNvSpPr>
            <a:spLocks noGrp="1"/>
          </p:cNvSpPr>
          <p:nvPr>
            <p:ph type="sldNum" sz="quarter" idx="12"/>
          </p:nvPr>
        </p:nvSpPr>
        <p:spPr/>
        <p:txBody>
          <a:bodyPr/>
          <a:lstStyle/>
          <a:p>
            <a:fld id="{90C9D00D-8FB3-4307-9001-450985225118}" type="slidenum">
              <a:rPr lang="en-US" smtClean="0"/>
              <a:t>‹#›</a:t>
            </a:fld>
            <a:endParaRPr lang="en-US"/>
          </a:p>
        </p:txBody>
      </p:sp>
    </p:spTree>
    <p:extLst>
      <p:ext uri="{BB962C8B-B14F-4D97-AF65-F5344CB8AC3E}">
        <p14:creationId xmlns:p14="http://schemas.microsoft.com/office/powerpoint/2010/main" val="94580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it-IT"/>
          </a:p>
        </p:txBody>
      </p:sp>
    </p:spTree>
    <p:extLst>
      <p:ext uri="{BB962C8B-B14F-4D97-AF65-F5344CB8AC3E}">
        <p14:creationId xmlns:p14="http://schemas.microsoft.com/office/powerpoint/2010/main" val="359844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8515338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8286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D2D2D2">
                    <a:lumMod val="75000"/>
                  </a:srgbClr>
                </a:solidFill>
                <a:effectLst/>
                <a:uLnTx/>
                <a:uFillTx/>
                <a:latin typeface="Segoe UI"/>
                <a:ea typeface="+mn-ea"/>
                <a:cs typeface="Segoe UI" pitchFamily="34" charset="0"/>
              </a:rPr>
              <a:t>©Microsoft Corporation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63835"/>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63835"/>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15089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E68F5420-9D31-7B47-A97E-FAA309E5F411}"/>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40327818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lgn="l" defTabSz="914367" rtl="0" eaLnBrk="1" latinLnBrk="0" hangingPunct="1">
              <a:lnSpc>
                <a:spcPct val="90000"/>
              </a:lnSpc>
              <a:spcBef>
                <a:spcPct val="0"/>
              </a:spcBef>
              <a:buNone/>
              <a:defRPr lang="en-US" sz="2800" b="1" kern="1200" cap="none" spc="-147" baseline="0" dirty="0">
                <a:ln w="3175">
                  <a:noFill/>
                </a:ln>
                <a:solidFill>
                  <a:schemeClr val="bg2">
                    <a:lumMod val="10000"/>
                  </a:schemeClr>
                </a:solidFill>
                <a:effectLst/>
                <a:latin typeface="Segoe UI Semibold" panose="020B0502040204020203" pitchFamily="34" charset="0"/>
                <a:ea typeface="+mn-ea"/>
                <a:cs typeface="+mn-cs"/>
              </a:defRPr>
            </a:lvl1pPr>
          </a:lstStyle>
          <a:p>
            <a:r>
              <a:rPr lang="en-US"/>
              <a:t>Click to edit Master title style</a:t>
            </a:r>
          </a:p>
        </p:txBody>
      </p:sp>
      <p:sp>
        <p:nvSpPr>
          <p:cNvPr id="7" name="Content Placeholder 6"/>
          <p:cNvSpPr>
            <a:spLocks noGrp="1"/>
          </p:cNvSpPr>
          <p:nvPr>
            <p:ph sz="quarter" idx="10"/>
          </p:nvPr>
        </p:nvSpPr>
        <p:spPr>
          <a:xfrm>
            <a:off x="269240" y="1190735"/>
            <a:ext cx="11653523"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49EEFFC-CEB3-9143-A52B-EC21A35074A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70000914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t>
            </a:r>
          </a:p>
        </p:txBody>
      </p:sp>
    </p:spTree>
    <p:extLst>
      <p:ext uri="{BB962C8B-B14F-4D97-AF65-F5344CB8AC3E}">
        <p14:creationId xmlns:p14="http://schemas.microsoft.com/office/powerpoint/2010/main" val="79790536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A0A265-E998-4C83-8508-AC9EF3A3DF90}"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59CA64-FADF-4537-8860-2A0C1FE3306C}"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168CD352-4D2B-264E-8F8B-DE5E2ED4A11F}"/>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1151453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966175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28265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E85894-5565-6086-A8F7-92B40CBDB6B8}"/>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ECC5B513-C96F-C847-3460-B30CC6561D4C}"/>
              </a:ext>
            </a:extLst>
          </p:cNvPr>
          <p:cNvSpPr>
            <a:spLocks noGrp="1"/>
          </p:cNvSpPr>
          <p:nvPr>
            <p:ph type="body" sz="quarter" idx="10"/>
          </p:nvPr>
        </p:nvSpPr>
        <p:spPr>
          <a:xfrm>
            <a:off x="571500" y="1266825"/>
            <a:ext cx="7381875" cy="3914775"/>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457200" indent="0">
              <a:buNone/>
              <a:defRPr sz="1800">
                <a:solidFill>
                  <a:srgbClr val="00FFFF"/>
                </a:solidFill>
                <a:latin typeface="Segoe UI "/>
              </a:defRPr>
            </a:lvl2pPr>
            <a:lvl3pPr>
              <a:defRPr sz="1600">
                <a:solidFill>
                  <a:schemeClr val="tx1"/>
                </a:solidFill>
                <a:latin typeface="Segoe UI "/>
              </a:defRPr>
            </a:lvl3pPr>
            <a:lvl4pPr>
              <a:defRPr sz="1600">
                <a:solidFill>
                  <a:schemeClr val="tx1"/>
                </a:solidFill>
                <a:latin typeface="Segoe UI "/>
              </a:defRPr>
            </a:lvl4pPr>
            <a:lvl5pPr>
              <a:defRPr sz="1600">
                <a:solidFill>
                  <a:schemeClr val="tx1"/>
                </a:solidFill>
                <a:latin typeface="Segoe UI "/>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676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
        <p:nvSpPr>
          <p:cNvPr id="6" name="TextBox 5">
            <a:extLst>
              <a:ext uri="{FF2B5EF4-FFF2-40B4-BE49-F238E27FC236}">
                <a16:creationId xmlns:a16="http://schemas.microsoft.com/office/drawing/2014/main" id="{E110A940-5BC2-3846-9152-948E855CFE9B}"/>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420116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7"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marL="0" marR="0" lvl="0" indent="0" algn="ctr" defTabSz="874065" rtl="0" eaLnBrk="1" fontAlgn="base" latinLnBrk="0" hangingPunct="1">
              <a:lnSpc>
                <a:spcPct val="9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874065" rtl="0" eaLnBrk="1" fontAlgn="base" latinLnBrk="0" hangingPunct="1">
              <a:lnSpc>
                <a:spcPct val="90000"/>
              </a:lnSpc>
              <a:spcBef>
                <a:spcPct val="0"/>
              </a:spcBef>
              <a:spcAft>
                <a:spcPct val="0"/>
              </a:spcAft>
              <a:buClr>
                <a:schemeClr val="tx1"/>
              </a:buClr>
              <a:buFont typeface="Arial" pitchFamily="34" charset="0"/>
              <a:buNone/>
              <a:defRPr lang="en-US" sz="1313" kern="1200" dirty="0">
                <a:solidFill>
                  <a:schemeClr val="tx1"/>
                </a:solidFill>
                <a:latin typeface="Segoe UI Semibold" panose="020B0702040204020203" pitchFamily="34" charset="0"/>
                <a:ea typeface="Segoe UI" pitchFamily="34" charset="0"/>
                <a:cs typeface="Segoe UI" pitchFamily="34" charset="0"/>
              </a:defRPr>
            </a:lvl1pPr>
            <a:lvl2pPr marL="273805" indent="0">
              <a:buNone/>
              <a:defRPr sz="2206">
                <a:solidFill>
                  <a:schemeClr val="bg1"/>
                </a:solidFill>
                <a:latin typeface="+mn-lt"/>
              </a:defRPr>
            </a:lvl2pPr>
            <a:lvl3pPr marL="488086" indent="0">
              <a:buNone/>
              <a:tabLst/>
              <a:defRPr sz="1838">
                <a:solidFill>
                  <a:schemeClr val="bg1"/>
                </a:solidFill>
                <a:latin typeface="+mn-lt"/>
              </a:defRPr>
            </a:lvl3pPr>
            <a:lvl4pPr marL="642845" indent="0">
              <a:buNone/>
              <a:defRPr>
                <a:solidFill>
                  <a:schemeClr val="bg1"/>
                </a:solidFill>
                <a:latin typeface="+mn-lt"/>
              </a:defRPr>
            </a:lvl4pPr>
            <a:lvl5pPr marL="80950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2"/>
            <a:ext cx="3780246" cy="899665"/>
          </a:xfrm>
        </p:spPr>
        <p:txBody>
          <a:bodyPr/>
          <a:lstStyle>
            <a:lvl1pPr>
              <a:defRPr sz="375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3" y="1604087"/>
            <a:ext cx="3780245" cy="300082"/>
          </a:xfrm>
        </p:spPr>
        <p:txBody>
          <a:bodyPr wrap="square">
            <a:spAutoFit/>
          </a:bodyPr>
          <a:lstStyle>
            <a:lvl1pPr marL="0" indent="0">
              <a:spcBef>
                <a:spcPts val="1124"/>
              </a:spcBef>
              <a:buClr>
                <a:schemeClr val="tx1"/>
              </a:buClr>
              <a:buFont typeface="Arial" pitchFamily="34" charset="0"/>
              <a:buNone/>
              <a:defRPr sz="1500">
                <a:solidFill>
                  <a:schemeClr val="tx1"/>
                </a:solidFill>
                <a:latin typeface="+mn-lt"/>
              </a:defRPr>
            </a:lvl1pPr>
            <a:lvl2pPr marL="273805" indent="0">
              <a:buNone/>
              <a:defRPr sz="2206">
                <a:solidFill>
                  <a:schemeClr val="bg1"/>
                </a:solidFill>
                <a:latin typeface="+mn-lt"/>
              </a:defRPr>
            </a:lvl2pPr>
            <a:lvl3pPr marL="488086" indent="0">
              <a:buNone/>
              <a:tabLst/>
              <a:defRPr sz="1838">
                <a:solidFill>
                  <a:schemeClr val="bg1"/>
                </a:solidFill>
                <a:latin typeface="+mn-lt"/>
              </a:defRPr>
            </a:lvl3pPr>
            <a:lvl4pPr marL="642845" indent="0">
              <a:buNone/>
              <a:defRPr>
                <a:solidFill>
                  <a:schemeClr val="bg1"/>
                </a:solidFill>
                <a:latin typeface="+mn-lt"/>
              </a:defRPr>
            </a:lvl4pPr>
            <a:lvl5pPr marL="80950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121703"/>
            <a:ext cx="3329638" cy="274178"/>
          </a:xfrm>
        </p:spPr>
        <p:txBody>
          <a:bodyPr wrap="square" anchor="ctr" anchorCtr="0">
            <a:spAutoFit/>
          </a:bodyPr>
          <a:lstStyle>
            <a:lvl1pPr marL="0" indent="0">
              <a:spcBef>
                <a:spcPts val="1124"/>
              </a:spcBef>
              <a:buClr>
                <a:schemeClr val="tx1"/>
              </a:buClr>
              <a:buFont typeface="Arial" pitchFamily="34" charset="0"/>
              <a:buNone/>
              <a:defRPr sz="1313">
                <a:solidFill>
                  <a:schemeClr val="tx1"/>
                </a:solidFill>
                <a:latin typeface="+mn-lt"/>
              </a:defRPr>
            </a:lvl1pPr>
            <a:lvl2pPr marL="273805" indent="0">
              <a:buNone/>
              <a:defRPr sz="2206">
                <a:solidFill>
                  <a:schemeClr val="bg1"/>
                </a:solidFill>
                <a:latin typeface="+mn-lt"/>
              </a:defRPr>
            </a:lvl2pPr>
            <a:lvl3pPr marL="488086" indent="0">
              <a:buNone/>
              <a:tabLst/>
              <a:defRPr sz="1838">
                <a:solidFill>
                  <a:schemeClr val="bg1"/>
                </a:solidFill>
                <a:latin typeface="+mn-lt"/>
              </a:defRPr>
            </a:lvl3pPr>
            <a:lvl4pPr marL="642845" indent="0">
              <a:buNone/>
              <a:defRPr>
                <a:solidFill>
                  <a:schemeClr val="bg1"/>
                </a:solidFill>
                <a:latin typeface="+mn-lt"/>
              </a:defRPr>
            </a:lvl4pPr>
            <a:lvl5pPr marL="80950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2"/>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2"/>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4027" tIns="42014" rIns="84027" bIns="42014" numCol="1" anchor="t" anchorCtr="0" compatLnSpc="1">
            <a:prstTxWarp prst="textNoShape">
              <a:avLst/>
            </a:prstTxWarp>
          </a:bodyPr>
          <a:lstStyle/>
          <a:p>
            <a:pPr marL="0" marR="0" lvl="0" indent="0" algn="l" defTabSz="857094" rtl="0" eaLnBrk="1" fontAlgn="auto" latinLnBrk="0" hangingPunct="1">
              <a:lnSpc>
                <a:spcPct val="100000"/>
              </a:lnSpc>
              <a:spcBef>
                <a:spcPts val="0"/>
              </a:spcBef>
              <a:spcAft>
                <a:spcPts val="0"/>
              </a:spcAft>
              <a:buClrTx/>
              <a:buSzTx/>
              <a:buFontTx/>
              <a:buNone/>
              <a:tabLst/>
              <a:defRPr/>
            </a:pPr>
            <a:endParaRPr kumimoji="0" lang="en-US" sz="165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 name="TextBox 9">
            <a:extLst>
              <a:ext uri="{FF2B5EF4-FFF2-40B4-BE49-F238E27FC236}">
                <a16:creationId xmlns:a16="http://schemas.microsoft.com/office/drawing/2014/main" id="{BE6D6556-C630-A34D-80D0-A94A73F84C14}"/>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146259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_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bg1"/>
                    </a:gs>
                    <a:gs pos="100000">
                      <a:schemeClr val="bg1"/>
                    </a:gs>
                  </a:gsLst>
                  <a:lin ang="5400000" scaled="0"/>
                </a:gradFill>
              </a:defRPr>
            </a:lvl1pPr>
          </a:lstStyle>
          <a:p>
            <a:r>
              <a:rPr lang="en-US"/>
              <a:t>Title</a:t>
            </a:r>
          </a:p>
        </p:txBody>
      </p:sp>
    </p:spTree>
    <p:extLst>
      <p:ext uri="{BB962C8B-B14F-4D97-AF65-F5344CB8AC3E}">
        <p14:creationId xmlns:p14="http://schemas.microsoft.com/office/powerpoint/2010/main" val="27163412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1343024"/>
            <a:ext cx="5151119" cy="3810001"/>
          </a:xfrm>
          <a:prstGeom prst="rect">
            <a:avLst/>
          </a:prstGeom>
        </p:spPr>
        <p:txBody>
          <a:bodyPr/>
          <a:lstStyle>
            <a:lvl1pPr>
              <a:defRPr sz="2000">
                <a:latin typeface="Segoe UI "/>
              </a:defRPr>
            </a:lvl1pPr>
            <a:lvl2pPr>
              <a:defRPr sz="1800">
                <a:latin typeface="Segoe UI "/>
              </a:defRPr>
            </a:lvl2pPr>
            <a:lvl3pPr>
              <a:defRPr sz="1600">
                <a:latin typeface="Segoe UI "/>
              </a:defRPr>
            </a:lvl3pPr>
            <a:lvl4pPr>
              <a:defRPr sz="1400">
                <a:latin typeface="Segoe UI "/>
              </a:defRPr>
            </a:lvl4pPr>
            <a:lvl5pPr>
              <a:defRPr sz="1400">
                <a:latin typeface="Segoe UI "/>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1343024"/>
            <a:ext cx="5151121" cy="3810001"/>
          </a:xfrm>
          <a:prstGeom prst="rect">
            <a:avLst/>
          </a:prstGeom>
        </p:spPr>
        <p:txBody>
          <a:bodyPr/>
          <a:lstStyle>
            <a:lvl1pPr>
              <a:defRPr sz="2000">
                <a:latin typeface="Segoe UI "/>
              </a:defRPr>
            </a:lvl1pPr>
            <a:lvl2pPr>
              <a:defRPr sz="1800">
                <a:latin typeface="Segoe UI "/>
              </a:defRPr>
            </a:lvl2pPr>
            <a:lvl3pPr>
              <a:defRPr sz="1600">
                <a:latin typeface="Segoe UI "/>
              </a:defRPr>
            </a:lvl3pPr>
            <a:lvl4pPr>
              <a:defRPr sz="1400">
                <a:latin typeface="Segoe UI "/>
              </a:defRPr>
            </a:lvl4pPr>
            <a:lvl5pPr>
              <a:defRPr sz="1400">
                <a:latin typeface="Segoe UI "/>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647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28265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329FE0-78FC-79FA-DDD7-2C11F29EC1AF}"/>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4679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434E-A6E2-4571-AFFA-B563EACFF326}"/>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099363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2826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538477" y="1027252"/>
            <a:ext cx="11653523" cy="1985641"/>
          </a:xfrm>
        </p:spPr>
        <p:txBody>
          <a:bodyPr/>
          <a:lstStyle>
            <a:lvl1pPr marL="0" indent="0">
              <a:buNone/>
              <a:defRPr sz="2400">
                <a:solidFill>
                  <a:schemeClr val="tx1"/>
                </a:solidFill>
                <a:latin typeface="Segoe UI Semibold" panose="020B0702040204020203" pitchFamily="34" charset="0"/>
                <a:cs typeface="Segoe UI Semibold" panose="020B0702040204020203" pitchFamily="34" charset="0"/>
              </a:defRPr>
            </a:lvl1pPr>
            <a:lvl2pPr marL="0" indent="0">
              <a:buFontTx/>
              <a:buNone/>
              <a:defRPr sz="1961">
                <a:latin typeface="Segoe UI "/>
              </a:defRPr>
            </a:lvl2pPr>
            <a:lvl3pPr marL="224097" indent="0">
              <a:buNone/>
              <a:defRPr>
                <a:solidFill>
                  <a:srgbClr val="00FFFF"/>
                </a:solidFill>
                <a:latin typeface="Segoe UI "/>
              </a:defRPr>
            </a:lvl3pPr>
            <a:lvl4pPr marL="448193" indent="0">
              <a:buNone/>
              <a:defRPr>
                <a:solidFill>
                  <a:schemeClr val="tx1"/>
                </a:solidFill>
                <a:latin typeface="Segoe UI "/>
              </a:defRPr>
            </a:lvl4pPr>
            <a:lvl5pPr marL="672290" indent="0">
              <a:buNone/>
              <a:defRPr>
                <a:latin typeface="Segoe UI "/>
              </a:defRPr>
            </a:lvl5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10916673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2826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060116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3.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3.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pic>
        <p:nvPicPr>
          <p:cNvPr id="9" name="Picture 8" descr="A ferris wheel at night&#10;&#10;Description automatically generated with medium confidence">
            <a:extLst>
              <a:ext uri="{FF2B5EF4-FFF2-40B4-BE49-F238E27FC236}">
                <a16:creationId xmlns:a16="http://schemas.microsoft.com/office/drawing/2014/main" id="{CCAA1566-FEF6-2FB3-5DB9-CE3B8DF6C6E2}"/>
              </a:ext>
            </a:extLst>
          </p:cNvPr>
          <p:cNvPicPr>
            <a:picLocks noChangeAspect="1"/>
          </p:cNvPicPr>
          <p:nvPr userDrawn="1"/>
        </p:nvPicPr>
        <p:blipFill rotWithShape="1">
          <a:blip r:embed="rId14">
            <a:extLst>
              <a:ext uri="{BEBA8EAE-BF5A-486C-A8C5-ECC9F3942E4B}">
                <a14:imgProps xmlns:a14="http://schemas.microsoft.com/office/drawing/2010/main">
                  <a14:imgLayer r:embed="rId15">
                    <a14:imgEffect>
                      <a14:brightnessContrast bright="-25000"/>
                    </a14:imgEffect>
                  </a14:imgLayer>
                </a14:imgProps>
              </a:ext>
              <a:ext uri="{28A0092B-C50C-407E-A947-70E740481C1C}">
                <a14:useLocalDpi xmlns:a14="http://schemas.microsoft.com/office/drawing/2010/main" val="0"/>
              </a:ext>
            </a:extLst>
          </a:blip>
          <a:srcRect t="-151" b="56648"/>
          <a:stretch/>
        </p:blipFill>
        <p:spPr>
          <a:xfrm>
            <a:off x="0" y="3594100"/>
            <a:ext cx="12192000" cy="3263899"/>
          </a:xfrm>
          <a:prstGeom prst="rect">
            <a:avLst/>
          </a:prstGeom>
          <a:gradFill>
            <a:gsLst>
              <a:gs pos="100000">
                <a:srgbClr val="171632"/>
              </a:gs>
              <a:gs pos="0">
                <a:srgbClr val="171632"/>
              </a:gs>
            </a:gsLst>
            <a:lin ang="0" scaled="1"/>
          </a:gradFill>
        </p:spPr>
      </p:pic>
      <p:sp>
        <p:nvSpPr>
          <p:cNvPr id="10" name="Rectangle 9">
            <a:extLst>
              <a:ext uri="{FF2B5EF4-FFF2-40B4-BE49-F238E27FC236}">
                <a16:creationId xmlns:a16="http://schemas.microsoft.com/office/drawing/2014/main" id="{6E86DCB1-5291-0F3E-E83E-10DCE3FA24C5}"/>
              </a:ext>
            </a:extLst>
          </p:cNvPr>
          <p:cNvSpPr/>
          <p:nvPr userDrawn="1"/>
        </p:nvSpPr>
        <p:spPr>
          <a:xfrm>
            <a:off x="0" y="0"/>
            <a:ext cx="12192000" cy="5727940"/>
          </a:xfrm>
          <a:prstGeom prst="rect">
            <a:avLst/>
          </a:prstGeom>
          <a:gradFill flip="none" rotWithShape="1">
            <a:gsLst>
              <a:gs pos="32000">
                <a:srgbClr val="171632"/>
              </a:gs>
              <a:gs pos="0">
                <a:srgbClr val="171632">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0" y="141846"/>
            <a:ext cx="12192000" cy="609600"/>
          </a:xfrm>
          <a:prstGeom prst="rect">
            <a:avLst/>
          </a:prstGeom>
        </p:spPr>
        <p:txBody>
          <a:bodyPr vert="horz" lIns="91440" tIns="45720" rIns="91440" bIns="45720" rtlCol="0" anchor="ctr">
            <a:noAutofit/>
          </a:bodyPr>
          <a:lstStyle/>
          <a:p>
            <a:r>
              <a:rPr lang="en-US"/>
              <a:t>Click to edit Master title style</a:t>
            </a:r>
          </a:p>
        </p:txBody>
      </p:sp>
      <p:cxnSp>
        <p:nvCxnSpPr>
          <p:cNvPr id="15" name="Straight Connector 14">
            <a:extLst>
              <a:ext uri="{FF2B5EF4-FFF2-40B4-BE49-F238E27FC236}">
                <a16:creationId xmlns:a16="http://schemas.microsoft.com/office/drawing/2014/main" id="{96814FF3-1406-B4F7-E4D7-5433025F85FA}"/>
              </a:ext>
            </a:extLst>
          </p:cNvPr>
          <p:cNvCxnSpPr>
            <a:cxnSpLocks/>
          </p:cNvCxnSpPr>
          <p:nvPr userDrawn="1"/>
        </p:nvCxnSpPr>
        <p:spPr>
          <a:xfrm>
            <a:off x="92075" y="765801"/>
            <a:ext cx="11817985" cy="0"/>
          </a:xfrm>
          <a:prstGeom prst="line">
            <a:avLst/>
          </a:prstGeom>
          <a:ln w="31750">
            <a:gradFill flip="none" rotWithShape="1">
              <a:gsLst>
                <a:gs pos="0">
                  <a:srgbClr val="282655"/>
                </a:gs>
                <a:gs pos="99107">
                  <a:srgbClr val="282655"/>
                </a:gs>
                <a:gs pos="77000">
                  <a:srgbClr val="FF8FF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5E80F7E-ED48-9D56-9A78-8EB70625ECAD}"/>
              </a:ext>
            </a:extLst>
          </p:cNvPr>
          <p:cNvSpPr txBox="1"/>
          <p:nvPr userDrawn="1"/>
        </p:nvSpPr>
        <p:spPr>
          <a:xfrm>
            <a:off x="10264775" y="29937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7030A0"/>
                    </a:gs>
                    <a:gs pos="16000">
                      <a:srgbClr val="FF8FFA"/>
                    </a:gs>
                  </a:gsLst>
                  <a:lin ang="0" scaled="1"/>
                </a:gradFill>
                <a:effectLst/>
                <a:uLnTx/>
                <a:uFillTx/>
                <a:latin typeface="Segoe UI Semibold" panose="020B0702040204020203" pitchFamily="34" charset="0"/>
                <a:ea typeface="+mn-ea"/>
                <a:cs typeface="Segoe UI Semibold" panose="020B0702040204020203" pitchFamily="34" charset="0"/>
              </a:rPr>
              <a:t>Deep Learning</a:t>
            </a:r>
            <a:endParaRPr kumimoji="0" lang="en-US" sz="1400" b="0" i="0" u="none" strike="noStrike" kern="1200" cap="none" spc="0" normalizeH="0" baseline="0" noProof="0">
              <a:ln>
                <a:noFill/>
              </a:ln>
              <a:gradFill>
                <a:gsLst>
                  <a:gs pos="100000">
                    <a:srgbClr val="7030A0"/>
                  </a:gs>
                  <a:gs pos="16000">
                    <a:srgbClr val="FF8FFA"/>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2338229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973" r:id="rId4"/>
    <p:sldLayoutId id="2147483664" r:id="rId5"/>
    <p:sldLayoutId id="2147483667" r:id="rId6"/>
    <p:sldLayoutId id="2147483966" r:id="rId7"/>
    <p:sldLayoutId id="2147483967" r:id="rId8"/>
    <p:sldLayoutId id="2147483968" r:id="rId9"/>
    <p:sldLayoutId id="2147483969" r:id="rId10"/>
    <p:sldLayoutId id="2147483970" r:id="rId11"/>
    <p:sldLayoutId id="2147483971" r:id="rId12"/>
  </p:sldLayoutIdLst>
  <p:hf sldNum="0" hdr="0" dt="0"/>
  <p:txStyles>
    <p:titleStyle>
      <a:lvl1pPr marL="457200" indent="0" algn="l" defTabSz="914400" rtl="0" eaLnBrk="1" latinLnBrk="0" hangingPunct="1">
        <a:lnSpc>
          <a:spcPct val="90000"/>
        </a:lnSpc>
        <a:spcBef>
          <a:spcPct val="0"/>
        </a:spcBef>
        <a:buNone/>
        <a:defRPr sz="28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57956517"/>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5988119"/>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Lst>
  <p:transition>
    <p:fade/>
  </p:transition>
  <p:hf hdr="0" ftr="0" dt="0"/>
  <p:txStyles>
    <p:titleStyle>
      <a:lvl1pPr algn="l" defTabSz="914367"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svg"/><Relationship Id="rId3" Type="http://schemas.openxmlformats.org/officeDocument/2006/relationships/image" Target="../media/image14.png"/><Relationship Id="rId7" Type="http://schemas.microsoft.com/office/2007/relationships/hdphoto" Target="../media/hdphoto2.wdp"/><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7.png"/><Relationship Id="rId11" Type="http://schemas.microsoft.com/office/2007/relationships/hdphoto" Target="../media/hdphoto3.wdp"/><Relationship Id="rId5" Type="http://schemas.openxmlformats.org/officeDocument/2006/relationships/image" Target="../media/image16.png"/><Relationship Id="rId15" Type="http://schemas.openxmlformats.org/officeDocument/2006/relationships/image" Target="../media/image24.sv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top500.org/lists/top500/2021/11/" TargetMode="External"/><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chart" Target="../charts/chart3.xml"/><Relationship Id="rId4" Type="http://schemas.openxmlformats.org/officeDocument/2006/relationships/chart" Target="../charts/chart1.xml"/><Relationship Id="rId9" Type="http://schemas.openxmlformats.org/officeDocument/2006/relationships/chart" Target="../charts/char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29.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microsoft.com/office/2007/relationships/hdphoto" Target="../media/hdphoto6.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7.png"/><Relationship Id="rId5" Type="http://schemas.openxmlformats.org/officeDocument/2006/relationships/image" Target="../media/image42.png"/><Relationship Id="rId10" Type="http://schemas.microsoft.com/office/2007/relationships/hdphoto" Target="../media/hdphoto5.wdp"/><Relationship Id="rId4" Type="http://schemas.openxmlformats.org/officeDocument/2006/relationships/image" Target="../media/image41.sv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50.png"/><Relationship Id="rId7" Type="http://schemas.microsoft.com/office/2007/relationships/hdphoto" Target="../media/hdphoto8.wdp"/><Relationship Id="rId12"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2.png"/><Relationship Id="rId11" Type="http://schemas.microsoft.com/office/2007/relationships/hdphoto" Target="../media/hdphoto9.wdp"/><Relationship Id="rId5" Type="http://schemas.microsoft.com/office/2007/relationships/hdphoto" Target="../media/hdphoto7.wdp"/><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cloud-shell/features" TargetMode="External"/><Relationship Id="rId7" Type="http://schemas.openxmlformats.org/officeDocument/2006/relationships/image" Target="../media/image59.png"/><Relationship Id="rId2" Type="http://schemas.openxmlformats.org/officeDocument/2006/relationships/hyperlink" Target="https://docs.microsoft.com/azure/terraform/" TargetMode="Externa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hyperlink" Target="https://docs.microsoft.com/en-us/azure/terraform/terraform-cloud-shell" TargetMode="External"/><Relationship Id="rId4" Type="http://schemas.openxmlformats.org/officeDocument/2006/relationships/hyperlink" Target="https://registry.terraform.io/modules/Azur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www.terraform.io/"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www.terraform.io/"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techcommunity.microsoft.com/t5/azure-global/performance-considerations-for-large-scale-deep-learning/ba-p/2693834" TargetMode="External"/><Relationship Id="rId2" Type="http://schemas.openxmlformats.org/officeDocument/2006/relationships/hyperlink" Target="https://docs.microsoft.com/en-us/azure/virtual-machines/nda100-v4-series" TargetMode="External"/><Relationship Id="rId1" Type="http://schemas.openxmlformats.org/officeDocument/2006/relationships/slideLayout" Target="../slideLayouts/slideLayout4.xml"/><Relationship Id="rId4" Type="http://schemas.openxmlformats.org/officeDocument/2006/relationships/hyperlink" Target="https://github.com/Azure/azurehpc/tree/master/experimental/fairseq_moe_docker_slur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8B820BDF-290C-DBCB-1BD1-3AC4C7AA8A40}"/>
              </a:ext>
            </a:extLst>
          </p:cNvPr>
          <p:cNvSpPr>
            <a:spLocks noGrp="1"/>
          </p:cNvSpPr>
          <p:nvPr>
            <p:ph type="subTitle" idx="1"/>
          </p:nvPr>
        </p:nvSpPr>
        <p:spPr/>
        <p:txBody>
          <a:bodyPr/>
          <a:lstStyle/>
          <a:p>
            <a:r>
              <a:rPr lang="en-CA"/>
              <a:t>&lt;Presenter Name&gt;</a:t>
            </a:r>
          </a:p>
        </p:txBody>
      </p:sp>
      <p:sp>
        <p:nvSpPr>
          <p:cNvPr id="3" name="Title 2">
            <a:extLst>
              <a:ext uri="{FF2B5EF4-FFF2-40B4-BE49-F238E27FC236}">
                <a16:creationId xmlns:a16="http://schemas.microsoft.com/office/drawing/2014/main" id="{5B79AA4C-B569-F067-DE0C-C3ABEE93DC23}"/>
              </a:ext>
            </a:extLst>
          </p:cNvPr>
          <p:cNvSpPr>
            <a:spLocks noGrp="1"/>
          </p:cNvSpPr>
          <p:nvPr>
            <p:ph type="title"/>
          </p:nvPr>
        </p:nvSpPr>
        <p:spPr/>
        <p:txBody>
          <a:bodyPr/>
          <a:lstStyle/>
          <a:p>
            <a:r>
              <a:rPr lang="en-US"/>
              <a:t>Deep Learning</a:t>
            </a:r>
          </a:p>
        </p:txBody>
      </p:sp>
    </p:spTree>
    <p:extLst>
      <p:ext uri="{BB962C8B-B14F-4D97-AF65-F5344CB8AC3E}">
        <p14:creationId xmlns:p14="http://schemas.microsoft.com/office/powerpoint/2010/main" val="339662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7A5405-D91A-70BD-C6F5-4C95E7523A18}"/>
              </a:ext>
            </a:extLst>
          </p:cNvPr>
          <p:cNvSpPr>
            <a:spLocks noGrp="1"/>
          </p:cNvSpPr>
          <p:nvPr>
            <p:ph type="title"/>
          </p:nvPr>
        </p:nvSpPr>
        <p:spPr/>
        <p:txBody>
          <a:bodyPr>
            <a:normAutofit/>
          </a:bodyPr>
          <a:lstStyle/>
          <a:p>
            <a:r>
              <a:rPr lang="en-CA"/>
              <a:t>Solution Characteristics</a:t>
            </a:r>
          </a:p>
        </p:txBody>
      </p:sp>
      <p:sp>
        <p:nvSpPr>
          <p:cNvPr id="5" name="Content Placeholder 4">
            <a:extLst>
              <a:ext uri="{FF2B5EF4-FFF2-40B4-BE49-F238E27FC236}">
                <a16:creationId xmlns:a16="http://schemas.microsoft.com/office/drawing/2014/main" id="{885FFBA3-7486-B77C-F47C-9E03FBAC196D}"/>
              </a:ext>
            </a:extLst>
          </p:cNvPr>
          <p:cNvSpPr>
            <a:spLocks noGrp="1"/>
          </p:cNvSpPr>
          <p:nvPr>
            <p:ph type="body" sz="quarter" idx="10"/>
          </p:nvPr>
        </p:nvSpPr>
        <p:spPr>
          <a:prstGeom prst="rect">
            <a:avLst/>
          </a:prstGeom>
        </p:spPr>
        <p:txBody>
          <a:bodyPr>
            <a:normAutofit/>
          </a:bodyPr>
          <a:lstStyle/>
          <a:p>
            <a:pPr marL="342900" indent="-342900">
              <a:lnSpc>
                <a:spcPct val="120000"/>
              </a:lnSpc>
              <a:spcAft>
                <a:spcPts val="600"/>
              </a:spcAft>
              <a:buFont typeface="Arial" panose="020B0604020202020204" pitchFamily="34" charset="0"/>
              <a:buChar char="•"/>
            </a:pPr>
            <a:r>
              <a:rPr lang="en-CA" sz="1800">
                <a:latin typeface="Segoe UI" panose="020B0502040204020203" pitchFamily="34" charset="0"/>
                <a:cs typeface="Segoe UI" panose="020B0502040204020203" pitchFamily="34" charset="0"/>
              </a:rPr>
              <a:t>Leverage scale-and-out HPC design pattern</a:t>
            </a:r>
          </a:p>
          <a:p>
            <a:pPr marL="342900" indent="-342900">
              <a:lnSpc>
                <a:spcPct val="120000"/>
              </a:lnSpc>
              <a:spcAft>
                <a:spcPts val="600"/>
              </a:spcAft>
              <a:buFont typeface="Arial" panose="020B0604020202020204" pitchFamily="34" charset="0"/>
              <a:buChar char="•"/>
            </a:pPr>
            <a:r>
              <a:rPr lang="en-CA" sz="1800">
                <a:latin typeface="Segoe UI" panose="020B0502040204020203" pitchFamily="34" charset="0"/>
                <a:cs typeface="Segoe UI" panose="020B0502040204020203" pitchFamily="34" charset="0"/>
              </a:rPr>
              <a:t>Scale-up nodes comprised of multiple GPUs </a:t>
            </a:r>
          </a:p>
          <a:p>
            <a:pPr marL="342900" indent="-342900">
              <a:lnSpc>
                <a:spcPct val="120000"/>
              </a:lnSpc>
              <a:spcAft>
                <a:spcPts val="600"/>
              </a:spcAft>
              <a:buFont typeface="Arial" panose="020B0604020202020204" pitchFamily="34" charset="0"/>
              <a:buChar char="•"/>
            </a:pPr>
            <a:r>
              <a:rPr lang="en-CA" sz="1800">
                <a:latin typeface="Segoe UI" panose="020B0502040204020203" pitchFamily="34" charset="0"/>
                <a:cs typeface="Segoe UI" panose="020B0502040204020203" pitchFamily="34" charset="0"/>
              </a:rPr>
              <a:t>Low-latency, high-bandwidth fabric interconnects nodes to enable scaling up-and-out to supercomputer proportions </a:t>
            </a:r>
          </a:p>
          <a:p>
            <a:pPr marL="342900" indent="-342900">
              <a:lnSpc>
                <a:spcPct val="120000"/>
              </a:lnSpc>
              <a:spcAft>
                <a:spcPts val="600"/>
              </a:spcAft>
              <a:buFont typeface="Arial" panose="020B0604020202020204" pitchFamily="34" charset="0"/>
              <a:buChar char="•"/>
            </a:pPr>
            <a:r>
              <a:rPr lang="en-CA" sz="1800">
                <a:latin typeface="Segoe UI" panose="020B0502040204020203" pitchFamily="34" charset="0"/>
                <a:cs typeface="Segoe UI" panose="020B0502040204020203" pitchFamily="34" charset="0"/>
              </a:rPr>
              <a:t>Make use of frameworks for Deep Learning that natively support ‘distributed processing’</a:t>
            </a:r>
          </a:p>
          <a:p>
            <a:pPr marL="342900" indent="-342900">
              <a:lnSpc>
                <a:spcPct val="120000"/>
              </a:lnSpc>
              <a:spcAft>
                <a:spcPts val="600"/>
              </a:spcAft>
              <a:buFont typeface="Arial" panose="020B0604020202020204" pitchFamily="34" charset="0"/>
              <a:buChar char="•"/>
            </a:pPr>
            <a:r>
              <a:rPr lang="en-CA" sz="1800">
                <a:latin typeface="Segoe UI" panose="020B0502040204020203" pitchFamily="34" charset="0"/>
                <a:cs typeface="Segoe UI" panose="020B0502040204020203" pitchFamily="34" charset="0"/>
              </a:rPr>
              <a:t>Employ HPC middleware to distribute &amp; manage workload</a:t>
            </a:r>
          </a:p>
        </p:txBody>
      </p:sp>
      <p:pic>
        <p:nvPicPr>
          <p:cNvPr id="3" name="Picture 2" descr="A picture containing dome&#10;&#10;Description automatically generated">
            <a:extLst>
              <a:ext uri="{FF2B5EF4-FFF2-40B4-BE49-F238E27FC236}">
                <a16:creationId xmlns:a16="http://schemas.microsoft.com/office/drawing/2014/main" id="{404966F4-E740-0AB8-93A7-CA8824B53444}"/>
              </a:ext>
            </a:extLst>
          </p:cNvPr>
          <p:cNvPicPr>
            <a:picLocks noChangeAspect="1"/>
          </p:cNvPicPr>
          <p:nvPr/>
        </p:nvPicPr>
        <p:blipFill rotWithShape="1">
          <a:blip r:embed="rId2">
            <a:extLst>
              <a:ext uri="{28A0092B-C50C-407E-A947-70E740481C1C}">
                <a14:useLocalDpi xmlns:a14="http://schemas.microsoft.com/office/drawing/2010/main" val="0"/>
              </a:ext>
            </a:extLst>
          </a:blip>
          <a:srcRect l="5289" r="29363"/>
          <a:stretch/>
        </p:blipFill>
        <p:spPr>
          <a:xfrm>
            <a:off x="6543677" y="1390333"/>
            <a:ext cx="5076823" cy="3914774"/>
          </a:xfrm>
          <a:prstGeom prst="rect">
            <a:avLst/>
          </a:prstGeom>
          <a:effectLst>
            <a:softEdge rad="63500"/>
          </a:effectLst>
        </p:spPr>
      </p:pic>
    </p:spTree>
    <p:extLst>
      <p:ext uri="{BB962C8B-B14F-4D97-AF65-F5344CB8AC3E}">
        <p14:creationId xmlns:p14="http://schemas.microsoft.com/office/powerpoint/2010/main" val="367141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E82C453-F336-4453-8C87-CB6DB82D4646}"/>
              </a:ext>
              <a:ext uri="{C183D7F6-B498-43B3-948B-1728B52AA6E4}">
                <adec:decorative xmlns:adec="http://schemas.microsoft.com/office/drawing/2017/decorative" val="1"/>
              </a:ext>
            </a:extLst>
          </p:cNvPr>
          <p:cNvGrpSpPr/>
          <p:nvPr/>
        </p:nvGrpSpPr>
        <p:grpSpPr>
          <a:xfrm>
            <a:off x="1504162" y="1473991"/>
            <a:ext cx="4271901" cy="2595569"/>
            <a:chOff x="-276549" y="2686500"/>
            <a:chExt cx="4271901" cy="2595569"/>
          </a:xfrm>
        </p:grpSpPr>
        <p:sp>
          <p:nvSpPr>
            <p:cNvPr id="22" name="TextBox 21">
              <a:extLst>
                <a:ext uri="{FF2B5EF4-FFF2-40B4-BE49-F238E27FC236}">
                  <a16:creationId xmlns:a16="http://schemas.microsoft.com/office/drawing/2014/main" id="{B067B45C-1B9E-4189-A86E-8D9058D48519}"/>
                </a:ext>
              </a:extLst>
            </p:cNvPr>
            <p:cNvSpPr txBox="1"/>
            <p:nvPr/>
          </p:nvSpPr>
          <p:spPr>
            <a:xfrm>
              <a:off x="819075" y="3974019"/>
              <a:ext cx="2746141" cy="1308050"/>
            </a:xfrm>
            <a:prstGeom prst="rect">
              <a:avLst/>
            </a:prstGeom>
            <a:noFill/>
          </p:spPr>
          <p:txBody>
            <a:bodyPr wrap="square" rtlCol="0">
              <a:spAutoFit/>
            </a:bodyPr>
            <a:lstStyle/>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Heavily parallelized</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Optimization-focused</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Purpose-built design</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Proven speed &amp; scale</a:t>
              </a:r>
            </a:p>
          </p:txBody>
        </p:sp>
        <p:grpSp>
          <p:nvGrpSpPr>
            <p:cNvPr id="34" name="chips" descr="chips">
              <a:extLst>
                <a:ext uri="{FF2B5EF4-FFF2-40B4-BE49-F238E27FC236}">
                  <a16:creationId xmlns:a16="http://schemas.microsoft.com/office/drawing/2014/main" id="{D0477CC8-46EA-4171-9F11-7D55A1AB8FCE}"/>
                </a:ext>
              </a:extLst>
            </p:cNvPr>
            <p:cNvGrpSpPr>
              <a:grpSpLocks noChangeAspect="1"/>
            </p:cNvGrpSpPr>
            <p:nvPr/>
          </p:nvGrpSpPr>
          <p:grpSpPr bwMode="auto">
            <a:xfrm>
              <a:off x="1527139" y="3204446"/>
              <a:ext cx="628318" cy="628316"/>
              <a:chOff x="2192" y="809"/>
              <a:chExt cx="295" cy="295"/>
            </a:xfrm>
          </p:grpSpPr>
          <p:sp>
            <p:nvSpPr>
              <p:cNvPr id="35" name="AutoShape 3">
                <a:extLst>
                  <a:ext uri="{FF2B5EF4-FFF2-40B4-BE49-F238E27FC236}">
                    <a16:creationId xmlns:a16="http://schemas.microsoft.com/office/drawing/2014/main" id="{0A57F3E4-090E-4B5B-87C4-6D6084DEA3A8}"/>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
                <a:extLst>
                  <a:ext uri="{FF2B5EF4-FFF2-40B4-BE49-F238E27FC236}">
                    <a16:creationId xmlns:a16="http://schemas.microsoft.com/office/drawing/2014/main" id="{492D2A3F-BDD8-4778-AF19-61BAFA5899C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7" name="Rectangle 6">
                <a:extLst>
                  <a:ext uri="{FF2B5EF4-FFF2-40B4-BE49-F238E27FC236}">
                    <a16:creationId xmlns:a16="http://schemas.microsoft.com/office/drawing/2014/main" id="{F6DC337C-0B50-453A-B91C-A37A54A67A24}"/>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8" name="Rectangle 7">
                <a:extLst>
                  <a:ext uri="{FF2B5EF4-FFF2-40B4-BE49-F238E27FC236}">
                    <a16:creationId xmlns:a16="http://schemas.microsoft.com/office/drawing/2014/main" id="{48BC8BE9-F239-4FD4-B96B-D8AA63943F74}"/>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9" name="Rectangle 8">
                <a:extLst>
                  <a:ext uri="{FF2B5EF4-FFF2-40B4-BE49-F238E27FC236}">
                    <a16:creationId xmlns:a16="http://schemas.microsoft.com/office/drawing/2014/main" id="{F0CC75D3-C331-480D-995E-3112BDC6824F}"/>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0" name="Rectangle 9">
                <a:extLst>
                  <a:ext uri="{FF2B5EF4-FFF2-40B4-BE49-F238E27FC236}">
                    <a16:creationId xmlns:a16="http://schemas.microsoft.com/office/drawing/2014/main" id="{8EB72829-36F9-46EE-AE71-C008A2746356}"/>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1" name="Rectangle 10">
                <a:extLst>
                  <a:ext uri="{FF2B5EF4-FFF2-40B4-BE49-F238E27FC236}">
                    <a16:creationId xmlns:a16="http://schemas.microsoft.com/office/drawing/2014/main" id="{E5DF2BDB-C1B3-4570-8B04-07D61769DFC7}"/>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2" name="Freeform 11">
                <a:extLst>
                  <a:ext uri="{FF2B5EF4-FFF2-40B4-BE49-F238E27FC236}">
                    <a16:creationId xmlns:a16="http://schemas.microsoft.com/office/drawing/2014/main" id="{778EA793-F9D8-4F25-8DC6-75E4CD3F21A9}"/>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3" name="Rectangle 12">
                <a:extLst>
                  <a:ext uri="{FF2B5EF4-FFF2-40B4-BE49-F238E27FC236}">
                    <a16:creationId xmlns:a16="http://schemas.microsoft.com/office/drawing/2014/main" id="{6342B032-EA6C-4977-A4B6-763DBDBE07C1}"/>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4" name="Rectangle 13">
                <a:extLst>
                  <a:ext uri="{FF2B5EF4-FFF2-40B4-BE49-F238E27FC236}">
                    <a16:creationId xmlns:a16="http://schemas.microsoft.com/office/drawing/2014/main" id="{3EB76548-90AC-487F-A9A4-8427F89C9A39}"/>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5" name="Freeform 14">
                <a:extLst>
                  <a:ext uri="{FF2B5EF4-FFF2-40B4-BE49-F238E27FC236}">
                    <a16:creationId xmlns:a16="http://schemas.microsoft.com/office/drawing/2014/main" id="{9025D55B-3F42-4708-8ADB-824C79A24135}"/>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6" name="Rectangle 15">
                <a:extLst>
                  <a:ext uri="{FF2B5EF4-FFF2-40B4-BE49-F238E27FC236}">
                    <a16:creationId xmlns:a16="http://schemas.microsoft.com/office/drawing/2014/main" id="{C278688A-36E0-4CFA-A590-840B6C8AD020}"/>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7" name="Rectangle 16">
                <a:extLst>
                  <a:ext uri="{FF2B5EF4-FFF2-40B4-BE49-F238E27FC236}">
                    <a16:creationId xmlns:a16="http://schemas.microsoft.com/office/drawing/2014/main" id="{48678C07-4CC2-4110-9692-FB677D5FD11E}"/>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A0476DDF-E6C4-4632-9E27-62F5FD8D5E9E}"/>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9" name="Freeform 18">
                <a:extLst>
                  <a:ext uri="{FF2B5EF4-FFF2-40B4-BE49-F238E27FC236}">
                    <a16:creationId xmlns:a16="http://schemas.microsoft.com/office/drawing/2014/main" id="{D81F06D7-A9CD-4FCF-8169-E61D7BDC28AF}"/>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0" name="Freeform 19">
                <a:extLst>
                  <a:ext uri="{FF2B5EF4-FFF2-40B4-BE49-F238E27FC236}">
                    <a16:creationId xmlns:a16="http://schemas.microsoft.com/office/drawing/2014/main" id="{3E69BDAF-4336-4CBE-8F21-A9662B74D65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1" name="Rectangle 20">
                <a:extLst>
                  <a:ext uri="{FF2B5EF4-FFF2-40B4-BE49-F238E27FC236}">
                    <a16:creationId xmlns:a16="http://schemas.microsoft.com/office/drawing/2014/main" id="{02AF2F6C-8FD7-4BF8-9B24-440BED3FA2C5}"/>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2" name="Freeform 21">
                <a:extLst>
                  <a:ext uri="{FF2B5EF4-FFF2-40B4-BE49-F238E27FC236}">
                    <a16:creationId xmlns:a16="http://schemas.microsoft.com/office/drawing/2014/main" id="{A4CBD18F-441A-4C27-8A10-E9BD22CC1271}"/>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3" name="Freeform 22">
                <a:extLst>
                  <a:ext uri="{FF2B5EF4-FFF2-40B4-BE49-F238E27FC236}">
                    <a16:creationId xmlns:a16="http://schemas.microsoft.com/office/drawing/2014/main" id="{888A6A2F-D95C-4895-B866-9E7F7C280FCA}"/>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5A893374-30A3-4A22-8A97-5303C96024E6}"/>
                </a:ext>
              </a:extLst>
            </p:cNvPr>
            <p:cNvSpPr txBox="1"/>
            <p:nvPr/>
          </p:nvSpPr>
          <p:spPr>
            <a:xfrm>
              <a:off x="-276549" y="2686500"/>
              <a:ext cx="42719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GPU architecture</a:t>
              </a:r>
            </a:p>
          </p:txBody>
        </p:sp>
      </p:grpSp>
      <p:grpSp>
        <p:nvGrpSpPr>
          <p:cNvPr id="7" name="Group 6">
            <a:extLst>
              <a:ext uri="{FF2B5EF4-FFF2-40B4-BE49-F238E27FC236}">
                <a16:creationId xmlns:a16="http://schemas.microsoft.com/office/drawing/2014/main" id="{60EC79D2-59BE-4684-AEE3-8FB3D51CF00F}"/>
              </a:ext>
              <a:ext uri="{C183D7F6-B498-43B3-948B-1728B52AA6E4}">
                <adec:decorative xmlns:adec="http://schemas.microsoft.com/office/drawing/2017/decorative" val="1"/>
              </a:ext>
            </a:extLst>
          </p:cNvPr>
          <p:cNvGrpSpPr/>
          <p:nvPr/>
        </p:nvGrpSpPr>
        <p:grpSpPr>
          <a:xfrm>
            <a:off x="6258777" y="1462571"/>
            <a:ext cx="4271901" cy="2618408"/>
            <a:chOff x="7986125" y="2683424"/>
            <a:chExt cx="4271901" cy="2618408"/>
          </a:xfrm>
        </p:grpSpPr>
        <p:sp>
          <p:nvSpPr>
            <p:cNvPr id="23" name="TextBox 22">
              <a:extLst>
                <a:ext uri="{FF2B5EF4-FFF2-40B4-BE49-F238E27FC236}">
                  <a16:creationId xmlns:a16="http://schemas.microsoft.com/office/drawing/2014/main" id="{4D4BB0DC-7FF5-4641-943D-8D6BA03107BC}"/>
                </a:ext>
              </a:extLst>
            </p:cNvPr>
            <p:cNvSpPr txBox="1"/>
            <p:nvPr/>
          </p:nvSpPr>
          <p:spPr>
            <a:xfrm>
              <a:off x="9063995" y="3993782"/>
              <a:ext cx="3021365" cy="1308050"/>
            </a:xfrm>
            <a:prstGeom prst="rect">
              <a:avLst/>
            </a:prstGeom>
            <a:noFill/>
          </p:spPr>
          <p:txBody>
            <a:bodyPr wrap="square" rtlCol="0">
              <a:spAutoFit/>
            </a:bodyPr>
            <a:lstStyle/>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Data-based models</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Insight driven</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Platform service model</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Emerging use cases</a:t>
              </a:r>
            </a:p>
          </p:txBody>
        </p:sp>
        <p:sp>
          <p:nvSpPr>
            <p:cNvPr id="55" name="TextBox 54">
              <a:extLst>
                <a:ext uri="{FF2B5EF4-FFF2-40B4-BE49-F238E27FC236}">
                  <a16:creationId xmlns:a16="http://schemas.microsoft.com/office/drawing/2014/main" id="{81A60990-B7AC-45F5-9C52-DAF2976E07DF}"/>
                </a:ext>
              </a:extLst>
            </p:cNvPr>
            <p:cNvSpPr txBox="1"/>
            <p:nvPr/>
          </p:nvSpPr>
          <p:spPr>
            <a:xfrm>
              <a:off x="7986125" y="2683424"/>
              <a:ext cx="42719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Model development</a:t>
              </a:r>
            </a:p>
          </p:txBody>
        </p:sp>
        <p:grpSp>
          <p:nvGrpSpPr>
            <p:cNvPr id="73" name="integrate" descr="integrate">
              <a:extLst>
                <a:ext uri="{FF2B5EF4-FFF2-40B4-BE49-F238E27FC236}">
                  <a16:creationId xmlns:a16="http://schemas.microsoft.com/office/drawing/2014/main" id="{C688EDBD-E206-4BF0-98FB-164C60CA2CA8}"/>
                </a:ext>
              </a:extLst>
            </p:cNvPr>
            <p:cNvGrpSpPr>
              <a:grpSpLocks noChangeAspect="1"/>
            </p:cNvGrpSpPr>
            <p:nvPr/>
          </p:nvGrpSpPr>
          <p:grpSpPr bwMode="auto">
            <a:xfrm>
              <a:off x="9810333" y="3237516"/>
              <a:ext cx="592570" cy="592570"/>
              <a:chOff x="1057" y="811"/>
              <a:chExt cx="230" cy="230"/>
            </a:xfrm>
          </p:grpSpPr>
          <p:sp>
            <p:nvSpPr>
              <p:cNvPr id="74" name="AutoShape 18">
                <a:extLst>
                  <a:ext uri="{FF2B5EF4-FFF2-40B4-BE49-F238E27FC236}">
                    <a16:creationId xmlns:a16="http://schemas.microsoft.com/office/drawing/2014/main" id="{1C0A80AC-0E6B-4122-8F2D-97C11FF90003}"/>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20">
                <a:extLst>
                  <a:ext uri="{FF2B5EF4-FFF2-40B4-BE49-F238E27FC236}">
                    <a16:creationId xmlns:a16="http://schemas.microsoft.com/office/drawing/2014/main" id="{17E3BC53-BF33-4BC6-8ABB-9B4D3E097AA8}"/>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6" name="Rectangle 21">
                <a:extLst>
                  <a:ext uri="{FF2B5EF4-FFF2-40B4-BE49-F238E27FC236}">
                    <a16:creationId xmlns:a16="http://schemas.microsoft.com/office/drawing/2014/main" id="{70352267-66EF-439B-B2BC-E3238DC6C2E7}"/>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7" name="Rectangle 22">
                <a:extLst>
                  <a:ext uri="{FF2B5EF4-FFF2-40B4-BE49-F238E27FC236}">
                    <a16:creationId xmlns:a16="http://schemas.microsoft.com/office/drawing/2014/main" id="{421B6D89-4E53-4887-A59A-0C1F71F5CD3C}"/>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8" name="Rectangle 23">
                <a:extLst>
                  <a:ext uri="{FF2B5EF4-FFF2-40B4-BE49-F238E27FC236}">
                    <a16:creationId xmlns:a16="http://schemas.microsoft.com/office/drawing/2014/main" id="{56D041BE-8DE9-422A-8207-4A594D96F4AD}"/>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9" name="Rectangle 24">
                <a:extLst>
                  <a:ext uri="{FF2B5EF4-FFF2-40B4-BE49-F238E27FC236}">
                    <a16:creationId xmlns:a16="http://schemas.microsoft.com/office/drawing/2014/main" id="{1B9B160B-3B24-4FCB-8692-F2E3800737EE}"/>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0" name="Rectangle 25">
                <a:extLst>
                  <a:ext uri="{FF2B5EF4-FFF2-40B4-BE49-F238E27FC236}">
                    <a16:creationId xmlns:a16="http://schemas.microsoft.com/office/drawing/2014/main" id="{BBD68869-068E-4477-8A1F-4A9F499B1B30}"/>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1" name="Rectangle 26">
                <a:extLst>
                  <a:ext uri="{FF2B5EF4-FFF2-40B4-BE49-F238E27FC236}">
                    <a16:creationId xmlns:a16="http://schemas.microsoft.com/office/drawing/2014/main" id="{A665A361-FA8C-48F7-9BB6-A6600D9FAF90}"/>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2" name="Rectangle 27">
                <a:extLst>
                  <a:ext uri="{FF2B5EF4-FFF2-40B4-BE49-F238E27FC236}">
                    <a16:creationId xmlns:a16="http://schemas.microsoft.com/office/drawing/2014/main" id="{53BCF912-599F-4F7B-9596-92CDE8BBFFA4}"/>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3" name="Oval 28">
                <a:extLst>
                  <a:ext uri="{FF2B5EF4-FFF2-40B4-BE49-F238E27FC236}">
                    <a16:creationId xmlns:a16="http://schemas.microsoft.com/office/drawing/2014/main" id="{DFB584EB-EBBA-410D-A910-23B0FA96893A}"/>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4" name="Oval 29">
                <a:extLst>
                  <a:ext uri="{FF2B5EF4-FFF2-40B4-BE49-F238E27FC236}">
                    <a16:creationId xmlns:a16="http://schemas.microsoft.com/office/drawing/2014/main" id="{F971B62D-2575-4437-847C-DD506838F68D}"/>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5" name="Oval 30">
                <a:extLst>
                  <a:ext uri="{FF2B5EF4-FFF2-40B4-BE49-F238E27FC236}">
                    <a16:creationId xmlns:a16="http://schemas.microsoft.com/office/drawing/2014/main" id="{6FFF415F-EC00-445F-85DB-F409E7D8DAD2}"/>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6" name="Oval 31">
                <a:extLst>
                  <a:ext uri="{FF2B5EF4-FFF2-40B4-BE49-F238E27FC236}">
                    <a16:creationId xmlns:a16="http://schemas.microsoft.com/office/drawing/2014/main" id="{83B0A760-4617-44CF-8ED0-76EF48CC8FFA}"/>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7" name="Rectangle 32">
                <a:extLst>
                  <a:ext uri="{FF2B5EF4-FFF2-40B4-BE49-F238E27FC236}">
                    <a16:creationId xmlns:a16="http://schemas.microsoft.com/office/drawing/2014/main" id="{A792C1F2-EFE7-4DBA-8C80-E495C16D4A3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8" name="Rectangle 33">
                <a:extLst>
                  <a:ext uri="{FF2B5EF4-FFF2-40B4-BE49-F238E27FC236}">
                    <a16:creationId xmlns:a16="http://schemas.microsoft.com/office/drawing/2014/main" id="{A27CAC16-694D-4918-8D3E-5CED7FE78BC8}"/>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9" name="Rectangle 34">
                <a:extLst>
                  <a:ext uri="{FF2B5EF4-FFF2-40B4-BE49-F238E27FC236}">
                    <a16:creationId xmlns:a16="http://schemas.microsoft.com/office/drawing/2014/main" id="{90A75BD2-E8F0-4834-AD8F-43B2578EC039}"/>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0" name="Rectangle 35">
                <a:extLst>
                  <a:ext uri="{FF2B5EF4-FFF2-40B4-BE49-F238E27FC236}">
                    <a16:creationId xmlns:a16="http://schemas.microsoft.com/office/drawing/2014/main" id="{E995AE7F-906C-432B-9934-66E4D2222518}"/>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sp>
        <p:nvSpPr>
          <p:cNvPr id="3" name="Title 2">
            <a:extLst>
              <a:ext uri="{FF2B5EF4-FFF2-40B4-BE49-F238E27FC236}">
                <a16:creationId xmlns:a16="http://schemas.microsoft.com/office/drawing/2014/main" id="{B2BE23C9-2E71-0FA2-FCF1-06056C4E77B1}"/>
              </a:ext>
            </a:extLst>
          </p:cNvPr>
          <p:cNvSpPr>
            <a:spLocks noGrp="1"/>
          </p:cNvSpPr>
          <p:nvPr>
            <p:ph type="title"/>
          </p:nvPr>
        </p:nvSpPr>
        <p:spPr/>
        <p:txBody>
          <a:bodyPr/>
          <a:lstStyle/>
          <a:p>
            <a:r>
              <a:rPr kumimoji="0" lang="en-US" sz="2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Complex ML models require ‘AI-first’ infrastructure </a:t>
            </a:r>
            <a:endParaRPr lang="en-IN"/>
          </a:p>
        </p:txBody>
      </p:sp>
    </p:spTree>
    <p:extLst>
      <p:ext uri="{BB962C8B-B14F-4D97-AF65-F5344CB8AC3E}">
        <p14:creationId xmlns:p14="http://schemas.microsoft.com/office/powerpoint/2010/main" val="1038962183"/>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E82C453-F336-4453-8C87-CB6DB82D4646}"/>
              </a:ext>
              <a:ext uri="{C183D7F6-B498-43B3-948B-1728B52AA6E4}">
                <adec:decorative xmlns:adec="http://schemas.microsoft.com/office/drawing/2017/decorative" val="1"/>
              </a:ext>
            </a:extLst>
          </p:cNvPr>
          <p:cNvGrpSpPr/>
          <p:nvPr/>
        </p:nvGrpSpPr>
        <p:grpSpPr>
          <a:xfrm>
            <a:off x="-568973" y="1473991"/>
            <a:ext cx="4271901" cy="2595569"/>
            <a:chOff x="-276549" y="2686500"/>
            <a:chExt cx="4271901" cy="2595569"/>
          </a:xfrm>
        </p:grpSpPr>
        <p:sp>
          <p:nvSpPr>
            <p:cNvPr id="22" name="TextBox 21">
              <a:extLst>
                <a:ext uri="{FF2B5EF4-FFF2-40B4-BE49-F238E27FC236}">
                  <a16:creationId xmlns:a16="http://schemas.microsoft.com/office/drawing/2014/main" id="{B067B45C-1B9E-4189-A86E-8D9058D48519}"/>
                </a:ext>
              </a:extLst>
            </p:cNvPr>
            <p:cNvSpPr txBox="1"/>
            <p:nvPr/>
          </p:nvSpPr>
          <p:spPr>
            <a:xfrm>
              <a:off x="819075" y="3974019"/>
              <a:ext cx="2746141" cy="1308050"/>
            </a:xfrm>
            <a:prstGeom prst="rect">
              <a:avLst/>
            </a:prstGeom>
            <a:noFill/>
          </p:spPr>
          <p:txBody>
            <a:bodyPr wrap="square" rtlCol="0">
              <a:spAutoFit/>
            </a:bodyPr>
            <a:lstStyle/>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Heavily parallelized</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Optimization-focused</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Purpose-built design</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Proven speed &amp; scale</a:t>
              </a:r>
            </a:p>
          </p:txBody>
        </p:sp>
        <p:grpSp>
          <p:nvGrpSpPr>
            <p:cNvPr id="34" name="chips" descr="chips">
              <a:extLst>
                <a:ext uri="{FF2B5EF4-FFF2-40B4-BE49-F238E27FC236}">
                  <a16:creationId xmlns:a16="http://schemas.microsoft.com/office/drawing/2014/main" id="{D0477CC8-46EA-4171-9F11-7D55A1AB8FCE}"/>
                </a:ext>
              </a:extLst>
            </p:cNvPr>
            <p:cNvGrpSpPr>
              <a:grpSpLocks noChangeAspect="1"/>
            </p:cNvGrpSpPr>
            <p:nvPr/>
          </p:nvGrpSpPr>
          <p:grpSpPr bwMode="auto">
            <a:xfrm>
              <a:off x="1527139" y="3204446"/>
              <a:ext cx="628318" cy="628316"/>
              <a:chOff x="2192" y="809"/>
              <a:chExt cx="295" cy="295"/>
            </a:xfrm>
          </p:grpSpPr>
          <p:sp>
            <p:nvSpPr>
              <p:cNvPr id="35" name="AutoShape 3">
                <a:extLst>
                  <a:ext uri="{FF2B5EF4-FFF2-40B4-BE49-F238E27FC236}">
                    <a16:creationId xmlns:a16="http://schemas.microsoft.com/office/drawing/2014/main" id="{0A57F3E4-090E-4B5B-87C4-6D6084DEA3A8}"/>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
                <a:extLst>
                  <a:ext uri="{FF2B5EF4-FFF2-40B4-BE49-F238E27FC236}">
                    <a16:creationId xmlns:a16="http://schemas.microsoft.com/office/drawing/2014/main" id="{492D2A3F-BDD8-4778-AF19-61BAFA5899C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7" name="Rectangle 6">
                <a:extLst>
                  <a:ext uri="{FF2B5EF4-FFF2-40B4-BE49-F238E27FC236}">
                    <a16:creationId xmlns:a16="http://schemas.microsoft.com/office/drawing/2014/main" id="{F6DC337C-0B50-453A-B91C-A37A54A67A24}"/>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8" name="Rectangle 7">
                <a:extLst>
                  <a:ext uri="{FF2B5EF4-FFF2-40B4-BE49-F238E27FC236}">
                    <a16:creationId xmlns:a16="http://schemas.microsoft.com/office/drawing/2014/main" id="{48BC8BE9-F239-4FD4-B96B-D8AA63943F74}"/>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9" name="Rectangle 8">
                <a:extLst>
                  <a:ext uri="{FF2B5EF4-FFF2-40B4-BE49-F238E27FC236}">
                    <a16:creationId xmlns:a16="http://schemas.microsoft.com/office/drawing/2014/main" id="{F0CC75D3-C331-480D-995E-3112BDC6824F}"/>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0" name="Rectangle 9">
                <a:extLst>
                  <a:ext uri="{FF2B5EF4-FFF2-40B4-BE49-F238E27FC236}">
                    <a16:creationId xmlns:a16="http://schemas.microsoft.com/office/drawing/2014/main" id="{8EB72829-36F9-46EE-AE71-C008A2746356}"/>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1" name="Rectangle 10">
                <a:extLst>
                  <a:ext uri="{FF2B5EF4-FFF2-40B4-BE49-F238E27FC236}">
                    <a16:creationId xmlns:a16="http://schemas.microsoft.com/office/drawing/2014/main" id="{E5DF2BDB-C1B3-4570-8B04-07D61769DFC7}"/>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2" name="Freeform 11">
                <a:extLst>
                  <a:ext uri="{FF2B5EF4-FFF2-40B4-BE49-F238E27FC236}">
                    <a16:creationId xmlns:a16="http://schemas.microsoft.com/office/drawing/2014/main" id="{778EA793-F9D8-4F25-8DC6-75E4CD3F21A9}"/>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3" name="Rectangle 12">
                <a:extLst>
                  <a:ext uri="{FF2B5EF4-FFF2-40B4-BE49-F238E27FC236}">
                    <a16:creationId xmlns:a16="http://schemas.microsoft.com/office/drawing/2014/main" id="{6342B032-EA6C-4977-A4B6-763DBDBE07C1}"/>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4" name="Rectangle 13">
                <a:extLst>
                  <a:ext uri="{FF2B5EF4-FFF2-40B4-BE49-F238E27FC236}">
                    <a16:creationId xmlns:a16="http://schemas.microsoft.com/office/drawing/2014/main" id="{3EB76548-90AC-487F-A9A4-8427F89C9A39}"/>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5" name="Freeform 14">
                <a:extLst>
                  <a:ext uri="{FF2B5EF4-FFF2-40B4-BE49-F238E27FC236}">
                    <a16:creationId xmlns:a16="http://schemas.microsoft.com/office/drawing/2014/main" id="{9025D55B-3F42-4708-8ADB-824C79A24135}"/>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6" name="Rectangle 15">
                <a:extLst>
                  <a:ext uri="{FF2B5EF4-FFF2-40B4-BE49-F238E27FC236}">
                    <a16:creationId xmlns:a16="http://schemas.microsoft.com/office/drawing/2014/main" id="{C278688A-36E0-4CFA-A590-840B6C8AD020}"/>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7" name="Rectangle 16">
                <a:extLst>
                  <a:ext uri="{FF2B5EF4-FFF2-40B4-BE49-F238E27FC236}">
                    <a16:creationId xmlns:a16="http://schemas.microsoft.com/office/drawing/2014/main" id="{48678C07-4CC2-4110-9692-FB677D5FD11E}"/>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A0476DDF-E6C4-4632-9E27-62F5FD8D5E9E}"/>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9" name="Freeform 18">
                <a:extLst>
                  <a:ext uri="{FF2B5EF4-FFF2-40B4-BE49-F238E27FC236}">
                    <a16:creationId xmlns:a16="http://schemas.microsoft.com/office/drawing/2014/main" id="{D81F06D7-A9CD-4FCF-8169-E61D7BDC28AF}"/>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0" name="Freeform 19">
                <a:extLst>
                  <a:ext uri="{FF2B5EF4-FFF2-40B4-BE49-F238E27FC236}">
                    <a16:creationId xmlns:a16="http://schemas.microsoft.com/office/drawing/2014/main" id="{3E69BDAF-4336-4CBE-8F21-A9662B74D65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1" name="Rectangle 20">
                <a:extLst>
                  <a:ext uri="{FF2B5EF4-FFF2-40B4-BE49-F238E27FC236}">
                    <a16:creationId xmlns:a16="http://schemas.microsoft.com/office/drawing/2014/main" id="{02AF2F6C-8FD7-4BF8-9B24-440BED3FA2C5}"/>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2" name="Freeform 21">
                <a:extLst>
                  <a:ext uri="{FF2B5EF4-FFF2-40B4-BE49-F238E27FC236}">
                    <a16:creationId xmlns:a16="http://schemas.microsoft.com/office/drawing/2014/main" id="{A4CBD18F-441A-4C27-8A10-E9BD22CC1271}"/>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3" name="Freeform 22">
                <a:extLst>
                  <a:ext uri="{FF2B5EF4-FFF2-40B4-BE49-F238E27FC236}">
                    <a16:creationId xmlns:a16="http://schemas.microsoft.com/office/drawing/2014/main" id="{888A6A2F-D95C-4895-B866-9E7F7C280FCA}"/>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5A893374-30A3-4A22-8A97-5303C96024E6}"/>
                </a:ext>
              </a:extLst>
            </p:cNvPr>
            <p:cNvSpPr txBox="1"/>
            <p:nvPr/>
          </p:nvSpPr>
          <p:spPr>
            <a:xfrm>
              <a:off x="-276549" y="2686500"/>
              <a:ext cx="42719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GPU architecture</a:t>
              </a:r>
            </a:p>
          </p:txBody>
        </p:sp>
      </p:grpSp>
      <p:grpSp>
        <p:nvGrpSpPr>
          <p:cNvPr id="7" name="Group 6">
            <a:extLst>
              <a:ext uri="{FF2B5EF4-FFF2-40B4-BE49-F238E27FC236}">
                <a16:creationId xmlns:a16="http://schemas.microsoft.com/office/drawing/2014/main" id="{60EC79D2-59BE-4684-AEE3-8FB3D51CF00F}"/>
              </a:ext>
              <a:ext uri="{C183D7F6-B498-43B3-948B-1728B52AA6E4}">
                <adec:decorative xmlns:adec="http://schemas.microsoft.com/office/drawing/2017/decorative" val="1"/>
              </a:ext>
            </a:extLst>
          </p:cNvPr>
          <p:cNvGrpSpPr/>
          <p:nvPr/>
        </p:nvGrpSpPr>
        <p:grpSpPr>
          <a:xfrm>
            <a:off x="8109328" y="1462571"/>
            <a:ext cx="4271901" cy="2618408"/>
            <a:chOff x="7986125" y="2683424"/>
            <a:chExt cx="4271901" cy="2618408"/>
          </a:xfrm>
        </p:grpSpPr>
        <p:sp>
          <p:nvSpPr>
            <p:cNvPr id="23" name="TextBox 22">
              <a:extLst>
                <a:ext uri="{FF2B5EF4-FFF2-40B4-BE49-F238E27FC236}">
                  <a16:creationId xmlns:a16="http://schemas.microsoft.com/office/drawing/2014/main" id="{4D4BB0DC-7FF5-4641-943D-8D6BA03107BC}"/>
                </a:ext>
              </a:extLst>
            </p:cNvPr>
            <p:cNvSpPr txBox="1"/>
            <p:nvPr/>
          </p:nvSpPr>
          <p:spPr>
            <a:xfrm>
              <a:off x="9063995" y="3993782"/>
              <a:ext cx="3021365" cy="1308050"/>
            </a:xfrm>
            <a:prstGeom prst="rect">
              <a:avLst/>
            </a:prstGeom>
            <a:noFill/>
          </p:spPr>
          <p:txBody>
            <a:bodyPr wrap="square" rtlCol="0">
              <a:spAutoFit/>
            </a:bodyPr>
            <a:lstStyle/>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Data-based models</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Insight driven</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Platform service model</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Emerging use cases</a:t>
              </a:r>
            </a:p>
          </p:txBody>
        </p:sp>
        <p:sp>
          <p:nvSpPr>
            <p:cNvPr id="55" name="TextBox 54">
              <a:extLst>
                <a:ext uri="{FF2B5EF4-FFF2-40B4-BE49-F238E27FC236}">
                  <a16:creationId xmlns:a16="http://schemas.microsoft.com/office/drawing/2014/main" id="{81A60990-B7AC-45F5-9C52-DAF2976E07DF}"/>
                </a:ext>
              </a:extLst>
            </p:cNvPr>
            <p:cNvSpPr txBox="1"/>
            <p:nvPr/>
          </p:nvSpPr>
          <p:spPr>
            <a:xfrm>
              <a:off x="7986125" y="2683424"/>
              <a:ext cx="42719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Model development</a:t>
              </a:r>
            </a:p>
          </p:txBody>
        </p:sp>
        <p:grpSp>
          <p:nvGrpSpPr>
            <p:cNvPr id="73" name="integrate" descr="integrate">
              <a:extLst>
                <a:ext uri="{FF2B5EF4-FFF2-40B4-BE49-F238E27FC236}">
                  <a16:creationId xmlns:a16="http://schemas.microsoft.com/office/drawing/2014/main" id="{C688EDBD-E206-4BF0-98FB-164C60CA2CA8}"/>
                </a:ext>
              </a:extLst>
            </p:cNvPr>
            <p:cNvGrpSpPr>
              <a:grpSpLocks noChangeAspect="1"/>
            </p:cNvGrpSpPr>
            <p:nvPr/>
          </p:nvGrpSpPr>
          <p:grpSpPr bwMode="auto">
            <a:xfrm>
              <a:off x="9810333" y="3237516"/>
              <a:ext cx="592570" cy="592570"/>
              <a:chOff x="1057" y="811"/>
              <a:chExt cx="230" cy="230"/>
            </a:xfrm>
          </p:grpSpPr>
          <p:sp>
            <p:nvSpPr>
              <p:cNvPr id="74" name="AutoShape 18">
                <a:extLst>
                  <a:ext uri="{FF2B5EF4-FFF2-40B4-BE49-F238E27FC236}">
                    <a16:creationId xmlns:a16="http://schemas.microsoft.com/office/drawing/2014/main" id="{1C0A80AC-0E6B-4122-8F2D-97C11FF90003}"/>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20">
                <a:extLst>
                  <a:ext uri="{FF2B5EF4-FFF2-40B4-BE49-F238E27FC236}">
                    <a16:creationId xmlns:a16="http://schemas.microsoft.com/office/drawing/2014/main" id="{17E3BC53-BF33-4BC6-8ABB-9B4D3E097AA8}"/>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6" name="Rectangle 21">
                <a:extLst>
                  <a:ext uri="{FF2B5EF4-FFF2-40B4-BE49-F238E27FC236}">
                    <a16:creationId xmlns:a16="http://schemas.microsoft.com/office/drawing/2014/main" id="{70352267-66EF-439B-B2BC-E3238DC6C2E7}"/>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7" name="Rectangle 22">
                <a:extLst>
                  <a:ext uri="{FF2B5EF4-FFF2-40B4-BE49-F238E27FC236}">
                    <a16:creationId xmlns:a16="http://schemas.microsoft.com/office/drawing/2014/main" id="{421B6D89-4E53-4887-A59A-0C1F71F5CD3C}"/>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8" name="Rectangle 23">
                <a:extLst>
                  <a:ext uri="{FF2B5EF4-FFF2-40B4-BE49-F238E27FC236}">
                    <a16:creationId xmlns:a16="http://schemas.microsoft.com/office/drawing/2014/main" id="{56D041BE-8DE9-422A-8207-4A594D96F4AD}"/>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9" name="Rectangle 24">
                <a:extLst>
                  <a:ext uri="{FF2B5EF4-FFF2-40B4-BE49-F238E27FC236}">
                    <a16:creationId xmlns:a16="http://schemas.microsoft.com/office/drawing/2014/main" id="{1B9B160B-3B24-4FCB-8692-F2E3800737EE}"/>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0" name="Rectangle 25">
                <a:extLst>
                  <a:ext uri="{FF2B5EF4-FFF2-40B4-BE49-F238E27FC236}">
                    <a16:creationId xmlns:a16="http://schemas.microsoft.com/office/drawing/2014/main" id="{BBD68869-068E-4477-8A1F-4A9F499B1B30}"/>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1" name="Rectangle 26">
                <a:extLst>
                  <a:ext uri="{FF2B5EF4-FFF2-40B4-BE49-F238E27FC236}">
                    <a16:creationId xmlns:a16="http://schemas.microsoft.com/office/drawing/2014/main" id="{A665A361-FA8C-48F7-9BB6-A6600D9FAF90}"/>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2" name="Rectangle 27">
                <a:extLst>
                  <a:ext uri="{FF2B5EF4-FFF2-40B4-BE49-F238E27FC236}">
                    <a16:creationId xmlns:a16="http://schemas.microsoft.com/office/drawing/2014/main" id="{53BCF912-599F-4F7B-9596-92CDE8BBFFA4}"/>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3" name="Oval 28">
                <a:extLst>
                  <a:ext uri="{FF2B5EF4-FFF2-40B4-BE49-F238E27FC236}">
                    <a16:creationId xmlns:a16="http://schemas.microsoft.com/office/drawing/2014/main" id="{DFB584EB-EBBA-410D-A910-23B0FA96893A}"/>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4" name="Oval 29">
                <a:extLst>
                  <a:ext uri="{FF2B5EF4-FFF2-40B4-BE49-F238E27FC236}">
                    <a16:creationId xmlns:a16="http://schemas.microsoft.com/office/drawing/2014/main" id="{F971B62D-2575-4437-847C-DD506838F68D}"/>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5" name="Oval 30">
                <a:extLst>
                  <a:ext uri="{FF2B5EF4-FFF2-40B4-BE49-F238E27FC236}">
                    <a16:creationId xmlns:a16="http://schemas.microsoft.com/office/drawing/2014/main" id="{6FFF415F-EC00-445F-85DB-F409E7D8DAD2}"/>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6" name="Oval 31">
                <a:extLst>
                  <a:ext uri="{FF2B5EF4-FFF2-40B4-BE49-F238E27FC236}">
                    <a16:creationId xmlns:a16="http://schemas.microsoft.com/office/drawing/2014/main" id="{83B0A760-4617-44CF-8ED0-76EF48CC8FFA}"/>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7" name="Rectangle 32">
                <a:extLst>
                  <a:ext uri="{FF2B5EF4-FFF2-40B4-BE49-F238E27FC236}">
                    <a16:creationId xmlns:a16="http://schemas.microsoft.com/office/drawing/2014/main" id="{A792C1F2-EFE7-4DBA-8C80-E495C16D4A3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8" name="Rectangle 33">
                <a:extLst>
                  <a:ext uri="{FF2B5EF4-FFF2-40B4-BE49-F238E27FC236}">
                    <a16:creationId xmlns:a16="http://schemas.microsoft.com/office/drawing/2014/main" id="{A27CAC16-694D-4918-8D3E-5CED7FE78BC8}"/>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9" name="Rectangle 34">
                <a:extLst>
                  <a:ext uri="{FF2B5EF4-FFF2-40B4-BE49-F238E27FC236}">
                    <a16:creationId xmlns:a16="http://schemas.microsoft.com/office/drawing/2014/main" id="{90A75BD2-E8F0-4834-AD8F-43B2578EC039}"/>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0" name="Rectangle 35">
                <a:extLst>
                  <a:ext uri="{FF2B5EF4-FFF2-40B4-BE49-F238E27FC236}">
                    <a16:creationId xmlns:a16="http://schemas.microsoft.com/office/drawing/2014/main" id="{E995AE7F-906C-432B-9934-66E4D2222518}"/>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sp>
        <p:nvSpPr>
          <p:cNvPr id="3" name="Title 2">
            <a:extLst>
              <a:ext uri="{FF2B5EF4-FFF2-40B4-BE49-F238E27FC236}">
                <a16:creationId xmlns:a16="http://schemas.microsoft.com/office/drawing/2014/main" id="{B2BE23C9-2E71-0FA2-FCF1-06056C4E77B1}"/>
              </a:ext>
            </a:extLst>
          </p:cNvPr>
          <p:cNvSpPr>
            <a:spLocks noGrp="1"/>
          </p:cNvSpPr>
          <p:nvPr>
            <p:ph type="title"/>
          </p:nvPr>
        </p:nvSpPr>
        <p:spPr/>
        <p:txBody>
          <a:bodyPr/>
          <a:lstStyle/>
          <a:p>
            <a:r>
              <a:rPr kumimoji="0" lang="en-US" sz="2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Complex ML models require ‘AI-first’ infrastructure </a:t>
            </a:r>
            <a:endParaRPr lang="en-IN"/>
          </a:p>
        </p:txBody>
      </p:sp>
      <p:sp>
        <p:nvSpPr>
          <p:cNvPr id="56" name="Arrow: Right 55">
            <a:extLst>
              <a:ext uri="{FF2B5EF4-FFF2-40B4-BE49-F238E27FC236}">
                <a16:creationId xmlns:a16="http://schemas.microsoft.com/office/drawing/2014/main" id="{480D113D-7F84-7809-DBD7-8452AB4B7444}"/>
              </a:ext>
              <a:ext uri="{C183D7F6-B498-43B3-948B-1728B52AA6E4}">
                <adec:decorative xmlns:adec="http://schemas.microsoft.com/office/drawing/2017/decorative" val="1"/>
              </a:ext>
            </a:extLst>
          </p:cNvPr>
          <p:cNvSpPr/>
          <p:nvPr/>
        </p:nvSpPr>
        <p:spPr>
          <a:xfrm>
            <a:off x="3307726" y="2720353"/>
            <a:ext cx="550977" cy="789767"/>
          </a:xfrm>
          <a:prstGeom prst="rightArrow">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Arrow: Right 56">
            <a:extLst>
              <a:ext uri="{FF2B5EF4-FFF2-40B4-BE49-F238E27FC236}">
                <a16:creationId xmlns:a16="http://schemas.microsoft.com/office/drawing/2014/main" id="{72D97143-BB94-AE25-281E-939FE4EF22C7}"/>
              </a:ext>
              <a:ext uri="{C183D7F6-B498-43B3-948B-1728B52AA6E4}">
                <adec:decorative xmlns:adec="http://schemas.microsoft.com/office/drawing/2017/decorative" val="1"/>
              </a:ext>
            </a:extLst>
          </p:cNvPr>
          <p:cNvSpPr/>
          <p:nvPr/>
        </p:nvSpPr>
        <p:spPr>
          <a:xfrm flipH="1">
            <a:off x="8285879" y="2720353"/>
            <a:ext cx="565747" cy="789767"/>
          </a:xfrm>
          <a:prstGeom prst="rightArrow">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1C9408A2-5BE8-1D06-5BF3-0CBB2E9917AE}"/>
              </a:ext>
            </a:extLst>
          </p:cNvPr>
          <p:cNvSpPr txBox="1"/>
          <p:nvPr/>
        </p:nvSpPr>
        <p:spPr>
          <a:xfrm>
            <a:off x="4112462" y="2950793"/>
            <a:ext cx="3936223" cy="2754600"/>
          </a:xfrm>
          <a:prstGeom prst="rect">
            <a:avLst/>
          </a:prstGeom>
          <a:noFill/>
        </p:spPr>
        <p:txBody>
          <a:bodyPr wrap="square" lIns="91440" tIns="45720" rIns="91440" bIns="45720" rtlCol="0" anchor="t">
            <a:spAutoFit/>
          </a:bodyPr>
          <a:lstStyle/>
          <a:p>
            <a:pPr marL="285750" marR="0" lvl="0" indent="-285750"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Accelerates complex model training &amp; inferencing</a:t>
            </a:r>
          </a:p>
          <a:p>
            <a:pPr marL="285750" marR="0" lvl="0" indent="-285750"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Enables real-time responsiveness from the cloud to the edge</a:t>
            </a:r>
          </a:p>
          <a:p>
            <a:pPr marL="285750" marR="0" lvl="0" indent="-285750"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Augments performance with deep insights</a:t>
            </a:r>
          </a:p>
          <a:p>
            <a:pPr marL="285750" marR="0" lvl="0" indent="-285750"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Empowers more strategic decision making and favorable outcomes</a:t>
            </a:r>
          </a:p>
        </p:txBody>
      </p:sp>
      <p:sp>
        <p:nvSpPr>
          <p:cNvPr id="59" name="TextBox 58">
            <a:extLst>
              <a:ext uri="{FF2B5EF4-FFF2-40B4-BE49-F238E27FC236}">
                <a16:creationId xmlns:a16="http://schemas.microsoft.com/office/drawing/2014/main" id="{64AFC64D-ABD7-A4BB-BC40-FE64F8642660}"/>
              </a:ext>
            </a:extLst>
          </p:cNvPr>
          <p:cNvSpPr txBox="1"/>
          <p:nvPr/>
        </p:nvSpPr>
        <p:spPr>
          <a:xfrm>
            <a:off x="4113113" y="2351021"/>
            <a:ext cx="3600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‘AI-First’ infrastructure</a:t>
            </a:r>
          </a:p>
        </p:txBody>
      </p:sp>
      <p:grpSp>
        <p:nvGrpSpPr>
          <p:cNvPr id="60" name="Group 59">
            <a:extLst>
              <a:ext uri="{FF2B5EF4-FFF2-40B4-BE49-F238E27FC236}">
                <a16:creationId xmlns:a16="http://schemas.microsoft.com/office/drawing/2014/main" id="{C3979B2F-262E-BEEE-0311-83AF12541BAC}"/>
              </a:ext>
              <a:ext uri="{C183D7F6-B498-43B3-948B-1728B52AA6E4}">
                <adec:decorative xmlns:adec="http://schemas.microsoft.com/office/drawing/2017/decorative" val="1"/>
              </a:ext>
            </a:extLst>
          </p:cNvPr>
          <p:cNvGrpSpPr/>
          <p:nvPr/>
        </p:nvGrpSpPr>
        <p:grpSpPr>
          <a:xfrm>
            <a:off x="5584125" y="1421592"/>
            <a:ext cx="628318" cy="629269"/>
            <a:chOff x="5615748" y="2022477"/>
            <a:chExt cx="842090" cy="843365"/>
          </a:xfrm>
        </p:grpSpPr>
        <p:sp>
          <p:nvSpPr>
            <p:cNvPr id="61" name="Freeform: Shape 60">
              <a:extLst>
                <a:ext uri="{FF2B5EF4-FFF2-40B4-BE49-F238E27FC236}">
                  <a16:creationId xmlns:a16="http://schemas.microsoft.com/office/drawing/2014/main" id="{F4AE877F-0374-D156-327A-BFA6F970D0AC}"/>
                </a:ext>
              </a:extLst>
            </p:cNvPr>
            <p:cNvSpPr/>
            <p:nvPr/>
          </p:nvSpPr>
          <p:spPr>
            <a:xfrm>
              <a:off x="5615748" y="2276735"/>
              <a:ext cx="801531" cy="208730"/>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0922BBD6-77FD-87A1-A418-F0AFD3A9C297}"/>
                </a:ext>
              </a:extLst>
            </p:cNvPr>
            <p:cNvSpPr/>
            <p:nvPr/>
          </p:nvSpPr>
          <p:spPr>
            <a:xfrm>
              <a:off x="5615748" y="2529298"/>
              <a:ext cx="434163" cy="208730"/>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28AF465A-1B5B-CB30-4F85-74EAFB2AB7E0}"/>
                </a:ext>
              </a:extLst>
            </p:cNvPr>
            <p:cNvSpPr/>
            <p:nvPr/>
          </p:nvSpPr>
          <p:spPr>
            <a:xfrm>
              <a:off x="5615748" y="2022477"/>
              <a:ext cx="801531" cy="208730"/>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52260901-0310-AD01-2E13-79761312A986}"/>
                </a:ext>
              </a:extLst>
            </p:cNvPr>
            <p:cNvSpPr/>
            <p:nvPr/>
          </p:nvSpPr>
          <p:spPr>
            <a:xfrm>
              <a:off x="5702830" y="2084835"/>
              <a:ext cx="83492" cy="83492"/>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32F560A1-C542-D2E0-5E39-59544A199DAB}"/>
                </a:ext>
              </a:extLst>
            </p:cNvPr>
            <p:cNvSpPr/>
            <p:nvPr/>
          </p:nvSpPr>
          <p:spPr>
            <a:xfrm>
              <a:off x="5702830" y="2591592"/>
              <a:ext cx="83492" cy="83492"/>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C4899EF4-6969-ED23-4535-6C5A144E17D4}"/>
                </a:ext>
              </a:extLst>
            </p:cNvPr>
            <p:cNvSpPr/>
            <p:nvPr/>
          </p:nvSpPr>
          <p:spPr>
            <a:xfrm>
              <a:off x="5702830" y="2339027"/>
              <a:ext cx="83492" cy="83492"/>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215CC6F3-E8CD-8262-02D8-D3F159BF43F3}"/>
                </a:ext>
              </a:extLst>
            </p:cNvPr>
            <p:cNvSpPr/>
            <p:nvPr/>
          </p:nvSpPr>
          <p:spPr>
            <a:xfrm>
              <a:off x="6016513" y="2424517"/>
              <a:ext cx="441325" cy="441325"/>
            </a:xfrm>
            <a:prstGeom prst="ellipse">
              <a:avLst/>
            </a:prstGeom>
            <a:solidFill>
              <a:schemeClr val="tx1"/>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8" name="Graphic 67" descr="Icon of connected dots ">
              <a:extLst>
                <a:ext uri="{FF2B5EF4-FFF2-40B4-BE49-F238E27FC236}">
                  <a16:creationId xmlns:a16="http://schemas.microsoft.com/office/drawing/2014/main" id="{04CE30CD-1CDE-53A5-16FD-41FAC28E60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380" y="2505855"/>
              <a:ext cx="305590" cy="269403"/>
            </a:xfrm>
            <a:prstGeom prst="rect">
              <a:avLst/>
            </a:prstGeom>
          </p:spPr>
        </p:pic>
      </p:grpSp>
    </p:spTree>
    <p:extLst>
      <p:ext uri="{BB962C8B-B14F-4D97-AF65-F5344CB8AC3E}">
        <p14:creationId xmlns:p14="http://schemas.microsoft.com/office/powerpoint/2010/main" val="3113079371"/>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E82C453-F336-4453-8C87-CB6DB82D4646}"/>
              </a:ext>
              <a:ext uri="{C183D7F6-B498-43B3-948B-1728B52AA6E4}">
                <adec:decorative xmlns:adec="http://schemas.microsoft.com/office/drawing/2017/decorative" val="1"/>
              </a:ext>
            </a:extLst>
          </p:cNvPr>
          <p:cNvGrpSpPr/>
          <p:nvPr/>
        </p:nvGrpSpPr>
        <p:grpSpPr>
          <a:xfrm>
            <a:off x="-568973" y="1473991"/>
            <a:ext cx="4271901" cy="2595569"/>
            <a:chOff x="-276549" y="2686500"/>
            <a:chExt cx="4271901" cy="2595569"/>
          </a:xfrm>
        </p:grpSpPr>
        <p:sp>
          <p:nvSpPr>
            <p:cNvPr id="22" name="TextBox 21">
              <a:extLst>
                <a:ext uri="{FF2B5EF4-FFF2-40B4-BE49-F238E27FC236}">
                  <a16:creationId xmlns:a16="http://schemas.microsoft.com/office/drawing/2014/main" id="{B067B45C-1B9E-4189-A86E-8D9058D48519}"/>
                </a:ext>
              </a:extLst>
            </p:cNvPr>
            <p:cNvSpPr txBox="1"/>
            <p:nvPr/>
          </p:nvSpPr>
          <p:spPr>
            <a:xfrm>
              <a:off x="819075" y="3974019"/>
              <a:ext cx="2746141" cy="1308050"/>
            </a:xfrm>
            <a:prstGeom prst="rect">
              <a:avLst/>
            </a:prstGeom>
            <a:noFill/>
          </p:spPr>
          <p:txBody>
            <a:bodyPr wrap="square" rtlCol="0">
              <a:spAutoFit/>
            </a:bodyPr>
            <a:lstStyle/>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Heavily parallelized</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Optimization-focused</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Purpose-built design</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Proven speed &amp; scale</a:t>
              </a:r>
            </a:p>
          </p:txBody>
        </p:sp>
        <p:grpSp>
          <p:nvGrpSpPr>
            <p:cNvPr id="34" name="chips" descr="chips">
              <a:extLst>
                <a:ext uri="{FF2B5EF4-FFF2-40B4-BE49-F238E27FC236}">
                  <a16:creationId xmlns:a16="http://schemas.microsoft.com/office/drawing/2014/main" id="{D0477CC8-46EA-4171-9F11-7D55A1AB8FCE}"/>
                </a:ext>
              </a:extLst>
            </p:cNvPr>
            <p:cNvGrpSpPr>
              <a:grpSpLocks noChangeAspect="1"/>
            </p:cNvGrpSpPr>
            <p:nvPr/>
          </p:nvGrpSpPr>
          <p:grpSpPr bwMode="auto">
            <a:xfrm>
              <a:off x="1527139" y="3204446"/>
              <a:ext cx="628318" cy="628316"/>
              <a:chOff x="2192" y="809"/>
              <a:chExt cx="295" cy="295"/>
            </a:xfrm>
          </p:grpSpPr>
          <p:sp>
            <p:nvSpPr>
              <p:cNvPr id="35" name="AutoShape 3">
                <a:extLst>
                  <a:ext uri="{FF2B5EF4-FFF2-40B4-BE49-F238E27FC236}">
                    <a16:creationId xmlns:a16="http://schemas.microsoft.com/office/drawing/2014/main" id="{0A57F3E4-090E-4B5B-87C4-6D6084DEA3A8}"/>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5">
                <a:extLst>
                  <a:ext uri="{FF2B5EF4-FFF2-40B4-BE49-F238E27FC236}">
                    <a16:creationId xmlns:a16="http://schemas.microsoft.com/office/drawing/2014/main" id="{492D2A3F-BDD8-4778-AF19-61BAFA5899C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7" name="Rectangle 6">
                <a:extLst>
                  <a:ext uri="{FF2B5EF4-FFF2-40B4-BE49-F238E27FC236}">
                    <a16:creationId xmlns:a16="http://schemas.microsoft.com/office/drawing/2014/main" id="{F6DC337C-0B50-453A-B91C-A37A54A67A24}"/>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8" name="Rectangle 7">
                <a:extLst>
                  <a:ext uri="{FF2B5EF4-FFF2-40B4-BE49-F238E27FC236}">
                    <a16:creationId xmlns:a16="http://schemas.microsoft.com/office/drawing/2014/main" id="{48BC8BE9-F239-4FD4-B96B-D8AA63943F74}"/>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9" name="Rectangle 8">
                <a:extLst>
                  <a:ext uri="{FF2B5EF4-FFF2-40B4-BE49-F238E27FC236}">
                    <a16:creationId xmlns:a16="http://schemas.microsoft.com/office/drawing/2014/main" id="{F0CC75D3-C331-480D-995E-3112BDC6824F}"/>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0" name="Rectangle 9">
                <a:extLst>
                  <a:ext uri="{FF2B5EF4-FFF2-40B4-BE49-F238E27FC236}">
                    <a16:creationId xmlns:a16="http://schemas.microsoft.com/office/drawing/2014/main" id="{8EB72829-36F9-46EE-AE71-C008A2746356}"/>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1" name="Rectangle 10">
                <a:extLst>
                  <a:ext uri="{FF2B5EF4-FFF2-40B4-BE49-F238E27FC236}">
                    <a16:creationId xmlns:a16="http://schemas.microsoft.com/office/drawing/2014/main" id="{E5DF2BDB-C1B3-4570-8B04-07D61769DFC7}"/>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2" name="Freeform 11">
                <a:extLst>
                  <a:ext uri="{FF2B5EF4-FFF2-40B4-BE49-F238E27FC236}">
                    <a16:creationId xmlns:a16="http://schemas.microsoft.com/office/drawing/2014/main" id="{778EA793-F9D8-4F25-8DC6-75E4CD3F21A9}"/>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3" name="Rectangle 12">
                <a:extLst>
                  <a:ext uri="{FF2B5EF4-FFF2-40B4-BE49-F238E27FC236}">
                    <a16:creationId xmlns:a16="http://schemas.microsoft.com/office/drawing/2014/main" id="{6342B032-EA6C-4977-A4B6-763DBDBE07C1}"/>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4" name="Rectangle 13">
                <a:extLst>
                  <a:ext uri="{FF2B5EF4-FFF2-40B4-BE49-F238E27FC236}">
                    <a16:creationId xmlns:a16="http://schemas.microsoft.com/office/drawing/2014/main" id="{3EB76548-90AC-487F-A9A4-8427F89C9A39}"/>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5" name="Freeform 14">
                <a:extLst>
                  <a:ext uri="{FF2B5EF4-FFF2-40B4-BE49-F238E27FC236}">
                    <a16:creationId xmlns:a16="http://schemas.microsoft.com/office/drawing/2014/main" id="{9025D55B-3F42-4708-8ADB-824C79A24135}"/>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6" name="Rectangle 15">
                <a:extLst>
                  <a:ext uri="{FF2B5EF4-FFF2-40B4-BE49-F238E27FC236}">
                    <a16:creationId xmlns:a16="http://schemas.microsoft.com/office/drawing/2014/main" id="{C278688A-36E0-4CFA-A590-840B6C8AD020}"/>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7" name="Rectangle 16">
                <a:extLst>
                  <a:ext uri="{FF2B5EF4-FFF2-40B4-BE49-F238E27FC236}">
                    <a16:creationId xmlns:a16="http://schemas.microsoft.com/office/drawing/2014/main" id="{48678C07-4CC2-4110-9692-FB677D5FD11E}"/>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8" name="Freeform 17">
                <a:extLst>
                  <a:ext uri="{FF2B5EF4-FFF2-40B4-BE49-F238E27FC236}">
                    <a16:creationId xmlns:a16="http://schemas.microsoft.com/office/drawing/2014/main" id="{A0476DDF-E6C4-4632-9E27-62F5FD8D5E9E}"/>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49" name="Freeform 18">
                <a:extLst>
                  <a:ext uri="{FF2B5EF4-FFF2-40B4-BE49-F238E27FC236}">
                    <a16:creationId xmlns:a16="http://schemas.microsoft.com/office/drawing/2014/main" id="{D81F06D7-A9CD-4FCF-8169-E61D7BDC28AF}"/>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0" name="Freeform 19">
                <a:extLst>
                  <a:ext uri="{FF2B5EF4-FFF2-40B4-BE49-F238E27FC236}">
                    <a16:creationId xmlns:a16="http://schemas.microsoft.com/office/drawing/2014/main" id="{3E69BDAF-4336-4CBE-8F21-A9662B74D65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1" name="Rectangle 20">
                <a:extLst>
                  <a:ext uri="{FF2B5EF4-FFF2-40B4-BE49-F238E27FC236}">
                    <a16:creationId xmlns:a16="http://schemas.microsoft.com/office/drawing/2014/main" id="{02AF2F6C-8FD7-4BF8-9B24-440BED3FA2C5}"/>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2" name="Freeform 21">
                <a:extLst>
                  <a:ext uri="{FF2B5EF4-FFF2-40B4-BE49-F238E27FC236}">
                    <a16:creationId xmlns:a16="http://schemas.microsoft.com/office/drawing/2014/main" id="{A4CBD18F-441A-4C27-8A10-E9BD22CC1271}"/>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3" name="Freeform 22">
                <a:extLst>
                  <a:ext uri="{FF2B5EF4-FFF2-40B4-BE49-F238E27FC236}">
                    <a16:creationId xmlns:a16="http://schemas.microsoft.com/office/drawing/2014/main" id="{888A6A2F-D95C-4895-B866-9E7F7C280FCA}"/>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5A893374-30A3-4A22-8A97-5303C96024E6}"/>
                </a:ext>
              </a:extLst>
            </p:cNvPr>
            <p:cNvSpPr txBox="1"/>
            <p:nvPr/>
          </p:nvSpPr>
          <p:spPr>
            <a:xfrm>
              <a:off x="-276549" y="2686500"/>
              <a:ext cx="42719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GPU architecture</a:t>
              </a:r>
            </a:p>
          </p:txBody>
        </p:sp>
      </p:grpSp>
      <p:grpSp>
        <p:nvGrpSpPr>
          <p:cNvPr id="7" name="Group 6">
            <a:extLst>
              <a:ext uri="{FF2B5EF4-FFF2-40B4-BE49-F238E27FC236}">
                <a16:creationId xmlns:a16="http://schemas.microsoft.com/office/drawing/2014/main" id="{60EC79D2-59BE-4684-AEE3-8FB3D51CF00F}"/>
              </a:ext>
              <a:ext uri="{C183D7F6-B498-43B3-948B-1728B52AA6E4}">
                <adec:decorative xmlns:adec="http://schemas.microsoft.com/office/drawing/2017/decorative" val="1"/>
              </a:ext>
            </a:extLst>
          </p:cNvPr>
          <p:cNvGrpSpPr/>
          <p:nvPr/>
        </p:nvGrpSpPr>
        <p:grpSpPr>
          <a:xfrm>
            <a:off x="8109328" y="1462571"/>
            <a:ext cx="4271901" cy="2618408"/>
            <a:chOff x="7986125" y="2683424"/>
            <a:chExt cx="4271901" cy="2618408"/>
          </a:xfrm>
        </p:grpSpPr>
        <p:sp>
          <p:nvSpPr>
            <p:cNvPr id="23" name="TextBox 22">
              <a:extLst>
                <a:ext uri="{FF2B5EF4-FFF2-40B4-BE49-F238E27FC236}">
                  <a16:creationId xmlns:a16="http://schemas.microsoft.com/office/drawing/2014/main" id="{4D4BB0DC-7FF5-4641-943D-8D6BA03107BC}"/>
                </a:ext>
              </a:extLst>
            </p:cNvPr>
            <p:cNvSpPr txBox="1"/>
            <p:nvPr/>
          </p:nvSpPr>
          <p:spPr>
            <a:xfrm>
              <a:off x="9063995" y="3993782"/>
              <a:ext cx="3021365" cy="1308050"/>
            </a:xfrm>
            <a:prstGeom prst="rect">
              <a:avLst/>
            </a:prstGeom>
            <a:noFill/>
          </p:spPr>
          <p:txBody>
            <a:bodyPr wrap="square" rtlCol="0">
              <a:spAutoFit/>
            </a:bodyPr>
            <a:lstStyle/>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Data-based models</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Insight driven</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Platform service model</a:t>
              </a:r>
            </a:p>
            <a:p>
              <a:pPr marL="225425" marR="0" lvl="0" indent="-2254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rPr>
                <a:t>Emerging use cases</a:t>
              </a:r>
            </a:p>
          </p:txBody>
        </p:sp>
        <p:sp>
          <p:nvSpPr>
            <p:cNvPr id="55" name="TextBox 54">
              <a:extLst>
                <a:ext uri="{FF2B5EF4-FFF2-40B4-BE49-F238E27FC236}">
                  <a16:creationId xmlns:a16="http://schemas.microsoft.com/office/drawing/2014/main" id="{81A60990-B7AC-45F5-9C52-DAF2976E07DF}"/>
                </a:ext>
              </a:extLst>
            </p:cNvPr>
            <p:cNvSpPr txBox="1"/>
            <p:nvPr/>
          </p:nvSpPr>
          <p:spPr>
            <a:xfrm>
              <a:off x="7986125" y="2683424"/>
              <a:ext cx="42719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Model development</a:t>
              </a:r>
            </a:p>
          </p:txBody>
        </p:sp>
        <p:grpSp>
          <p:nvGrpSpPr>
            <p:cNvPr id="73" name="integrate" descr="integrate">
              <a:extLst>
                <a:ext uri="{FF2B5EF4-FFF2-40B4-BE49-F238E27FC236}">
                  <a16:creationId xmlns:a16="http://schemas.microsoft.com/office/drawing/2014/main" id="{C688EDBD-E206-4BF0-98FB-164C60CA2CA8}"/>
                </a:ext>
              </a:extLst>
            </p:cNvPr>
            <p:cNvGrpSpPr>
              <a:grpSpLocks noChangeAspect="1"/>
            </p:cNvGrpSpPr>
            <p:nvPr/>
          </p:nvGrpSpPr>
          <p:grpSpPr bwMode="auto">
            <a:xfrm>
              <a:off x="9810333" y="3237516"/>
              <a:ext cx="592570" cy="592570"/>
              <a:chOff x="1057" y="811"/>
              <a:chExt cx="230" cy="230"/>
            </a:xfrm>
          </p:grpSpPr>
          <p:sp>
            <p:nvSpPr>
              <p:cNvPr id="74" name="AutoShape 18">
                <a:extLst>
                  <a:ext uri="{FF2B5EF4-FFF2-40B4-BE49-F238E27FC236}">
                    <a16:creationId xmlns:a16="http://schemas.microsoft.com/office/drawing/2014/main" id="{1C0A80AC-0E6B-4122-8F2D-97C11FF90003}"/>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20">
                <a:extLst>
                  <a:ext uri="{FF2B5EF4-FFF2-40B4-BE49-F238E27FC236}">
                    <a16:creationId xmlns:a16="http://schemas.microsoft.com/office/drawing/2014/main" id="{17E3BC53-BF33-4BC6-8ABB-9B4D3E097AA8}"/>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6" name="Rectangle 21">
                <a:extLst>
                  <a:ext uri="{FF2B5EF4-FFF2-40B4-BE49-F238E27FC236}">
                    <a16:creationId xmlns:a16="http://schemas.microsoft.com/office/drawing/2014/main" id="{70352267-66EF-439B-B2BC-E3238DC6C2E7}"/>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7" name="Rectangle 22">
                <a:extLst>
                  <a:ext uri="{FF2B5EF4-FFF2-40B4-BE49-F238E27FC236}">
                    <a16:creationId xmlns:a16="http://schemas.microsoft.com/office/drawing/2014/main" id="{421B6D89-4E53-4887-A59A-0C1F71F5CD3C}"/>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8" name="Rectangle 23">
                <a:extLst>
                  <a:ext uri="{FF2B5EF4-FFF2-40B4-BE49-F238E27FC236}">
                    <a16:creationId xmlns:a16="http://schemas.microsoft.com/office/drawing/2014/main" id="{56D041BE-8DE9-422A-8207-4A594D96F4AD}"/>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9" name="Rectangle 24">
                <a:extLst>
                  <a:ext uri="{FF2B5EF4-FFF2-40B4-BE49-F238E27FC236}">
                    <a16:creationId xmlns:a16="http://schemas.microsoft.com/office/drawing/2014/main" id="{1B9B160B-3B24-4FCB-8692-F2E3800737EE}"/>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0" name="Rectangle 25">
                <a:extLst>
                  <a:ext uri="{FF2B5EF4-FFF2-40B4-BE49-F238E27FC236}">
                    <a16:creationId xmlns:a16="http://schemas.microsoft.com/office/drawing/2014/main" id="{BBD68869-068E-4477-8A1F-4A9F499B1B30}"/>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1" name="Rectangle 26">
                <a:extLst>
                  <a:ext uri="{FF2B5EF4-FFF2-40B4-BE49-F238E27FC236}">
                    <a16:creationId xmlns:a16="http://schemas.microsoft.com/office/drawing/2014/main" id="{A665A361-FA8C-48F7-9BB6-A6600D9FAF90}"/>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2" name="Rectangle 27">
                <a:extLst>
                  <a:ext uri="{FF2B5EF4-FFF2-40B4-BE49-F238E27FC236}">
                    <a16:creationId xmlns:a16="http://schemas.microsoft.com/office/drawing/2014/main" id="{53BCF912-599F-4F7B-9596-92CDE8BBFFA4}"/>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3" name="Oval 28">
                <a:extLst>
                  <a:ext uri="{FF2B5EF4-FFF2-40B4-BE49-F238E27FC236}">
                    <a16:creationId xmlns:a16="http://schemas.microsoft.com/office/drawing/2014/main" id="{DFB584EB-EBBA-410D-A910-23B0FA96893A}"/>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4" name="Oval 29">
                <a:extLst>
                  <a:ext uri="{FF2B5EF4-FFF2-40B4-BE49-F238E27FC236}">
                    <a16:creationId xmlns:a16="http://schemas.microsoft.com/office/drawing/2014/main" id="{F971B62D-2575-4437-847C-DD506838F68D}"/>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5" name="Oval 30">
                <a:extLst>
                  <a:ext uri="{FF2B5EF4-FFF2-40B4-BE49-F238E27FC236}">
                    <a16:creationId xmlns:a16="http://schemas.microsoft.com/office/drawing/2014/main" id="{6FFF415F-EC00-445F-85DB-F409E7D8DAD2}"/>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6" name="Oval 31">
                <a:extLst>
                  <a:ext uri="{FF2B5EF4-FFF2-40B4-BE49-F238E27FC236}">
                    <a16:creationId xmlns:a16="http://schemas.microsoft.com/office/drawing/2014/main" id="{83B0A760-4617-44CF-8ED0-76EF48CC8FFA}"/>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7" name="Rectangle 32">
                <a:extLst>
                  <a:ext uri="{FF2B5EF4-FFF2-40B4-BE49-F238E27FC236}">
                    <a16:creationId xmlns:a16="http://schemas.microsoft.com/office/drawing/2014/main" id="{A792C1F2-EFE7-4DBA-8C80-E495C16D4A3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8" name="Rectangle 33">
                <a:extLst>
                  <a:ext uri="{FF2B5EF4-FFF2-40B4-BE49-F238E27FC236}">
                    <a16:creationId xmlns:a16="http://schemas.microsoft.com/office/drawing/2014/main" id="{A27CAC16-694D-4918-8D3E-5CED7FE78BC8}"/>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9" name="Rectangle 34">
                <a:extLst>
                  <a:ext uri="{FF2B5EF4-FFF2-40B4-BE49-F238E27FC236}">
                    <a16:creationId xmlns:a16="http://schemas.microsoft.com/office/drawing/2014/main" id="{90A75BD2-E8F0-4834-AD8F-43B2578EC039}"/>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0" name="Rectangle 35">
                <a:extLst>
                  <a:ext uri="{FF2B5EF4-FFF2-40B4-BE49-F238E27FC236}">
                    <a16:creationId xmlns:a16="http://schemas.microsoft.com/office/drawing/2014/main" id="{E995AE7F-906C-432B-9934-66E4D2222518}"/>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sp>
        <p:nvSpPr>
          <p:cNvPr id="3" name="Title 2">
            <a:extLst>
              <a:ext uri="{FF2B5EF4-FFF2-40B4-BE49-F238E27FC236}">
                <a16:creationId xmlns:a16="http://schemas.microsoft.com/office/drawing/2014/main" id="{B2BE23C9-2E71-0FA2-FCF1-06056C4E77B1}"/>
              </a:ext>
            </a:extLst>
          </p:cNvPr>
          <p:cNvSpPr>
            <a:spLocks noGrp="1"/>
          </p:cNvSpPr>
          <p:nvPr>
            <p:ph type="title"/>
          </p:nvPr>
        </p:nvSpPr>
        <p:spPr/>
        <p:txBody>
          <a:bodyPr/>
          <a:lstStyle/>
          <a:p>
            <a:r>
              <a:rPr kumimoji="0" lang="en-US" sz="2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Complex ML models require ‘AI-first’ infrastructure </a:t>
            </a:r>
            <a:endParaRPr lang="en-IN"/>
          </a:p>
        </p:txBody>
      </p:sp>
      <p:sp>
        <p:nvSpPr>
          <p:cNvPr id="56" name="Arrow: Right 55">
            <a:extLst>
              <a:ext uri="{FF2B5EF4-FFF2-40B4-BE49-F238E27FC236}">
                <a16:creationId xmlns:a16="http://schemas.microsoft.com/office/drawing/2014/main" id="{480D113D-7F84-7809-DBD7-8452AB4B7444}"/>
              </a:ext>
              <a:ext uri="{C183D7F6-B498-43B3-948B-1728B52AA6E4}">
                <adec:decorative xmlns:adec="http://schemas.microsoft.com/office/drawing/2017/decorative" val="1"/>
              </a:ext>
            </a:extLst>
          </p:cNvPr>
          <p:cNvSpPr/>
          <p:nvPr/>
        </p:nvSpPr>
        <p:spPr>
          <a:xfrm>
            <a:off x="3307726" y="2720353"/>
            <a:ext cx="550977" cy="789767"/>
          </a:xfrm>
          <a:prstGeom prst="rightArrow">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Arrow: Right 56">
            <a:extLst>
              <a:ext uri="{FF2B5EF4-FFF2-40B4-BE49-F238E27FC236}">
                <a16:creationId xmlns:a16="http://schemas.microsoft.com/office/drawing/2014/main" id="{72D97143-BB94-AE25-281E-939FE4EF22C7}"/>
              </a:ext>
              <a:ext uri="{C183D7F6-B498-43B3-948B-1728B52AA6E4}">
                <adec:decorative xmlns:adec="http://schemas.microsoft.com/office/drawing/2017/decorative" val="1"/>
              </a:ext>
            </a:extLst>
          </p:cNvPr>
          <p:cNvSpPr/>
          <p:nvPr/>
        </p:nvSpPr>
        <p:spPr>
          <a:xfrm flipH="1">
            <a:off x="8285879" y="2720353"/>
            <a:ext cx="565747" cy="789767"/>
          </a:xfrm>
          <a:prstGeom prst="rightArrow">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64AFC64D-ABD7-A4BB-BC40-FE64F8642660}"/>
              </a:ext>
            </a:extLst>
          </p:cNvPr>
          <p:cNvSpPr txBox="1"/>
          <p:nvPr/>
        </p:nvSpPr>
        <p:spPr>
          <a:xfrm>
            <a:off x="4113113" y="2351021"/>
            <a:ext cx="3600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‘AI-First’ infrastructure</a:t>
            </a:r>
          </a:p>
        </p:txBody>
      </p:sp>
      <p:grpSp>
        <p:nvGrpSpPr>
          <p:cNvPr id="60" name="Group 59">
            <a:extLst>
              <a:ext uri="{FF2B5EF4-FFF2-40B4-BE49-F238E27FC236}">
                <a16:creationId xmlns:a16="http://schemas.microsoft.com/office/drawing/2014/main" id="{C3979B2F-262E-BEEE-0311-83AF12541BAC}"/>
              </a:ext>
              <a:ext uri="{C183D7F6-B498-43B3-948B-1728B52AA6E4}">
                <adec:decorative xmlns:adec="http://schemas.microsoft.com/office/drawing/2017/decorative" val="1"/>
              </a:ext>
            </a:extLst>
          </p:cNvPr>
          <p:cNvGrpSpPr/>
          <p:nvPr/>
        </p:nvGrpSpPr>
        <p:grpSpPr>
          <a:xfrm>
            <a:off x="5584125" y="1421592"/>
            <a:ext cx="628318" cy="629269"/>
            <a:chOff x="5615748" y="2022477"/>
            <a:chExt cx="842090" cy="843365"/>
          </a:xfrm>
        </p:grpSpPr>
        <p:sp>
          <p:nvSpPr>
            <p:cNvPr id="61" name="Freeform: Shape 60">
              <a:extLst>
                <a:ext uri="{FF2B5EF4-FFF2-40B4-BE49-F238E27FC236}">
                  <a16:creationId xmlns:a16="http://schemas.microsoft.com/office/drawing/2014/main" id="{F4AE877F-0374-D156-327A-BFA6F970D0AC}"/>
                </a:ext>
              </a:extLst>
            </p:cNvPr>
            <p:cNvSpPr/>
            <p:nvPr/>
          </p:nvSpPr>
          <p:spPr>
            <a:xfrm>
              <a:off x="5615748" y="2276735"/>
              <a:ext cx="801531" cy="208730"/>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0922BBD6-77FD-87A1-A418-F0AFD3A9C297}"/>
                </a:ext>
              </a:extLst>
            </p:cNvPr>
            <p:cNvSpPr/>
            <p:nvPr/>
          </p:nvSpPr>
          <p:spPr>
            <a:xfrm>
              <a:off x="5615748" y="2529298"/>
              <a:ext cx="434163" cy="208730"/>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28AF465A-1B5B-CB30-4F85-74EAFB2AB7E0}"/>
                </a:ext>
              </a:extLst>
            </p:cNvPr>
            <p:cNvSpPr/>
            <p:nvPr/>
          </p:nvSpPr>
          <p:spPr>
            <a:xfrm>
              <a:off x="5615748" y="2022477"/>
              <a:ext cx="801531" cy="208730"/>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52260901-0310-AD01-2E13-79761312A986}"/>
                </a:ext>
              </a:extLst>
            </p:cNvPr>
            <p:cNvSpPr/>
            <p:nvPr/>
          </p:nvSpPr>
          <p:spPr>
            <a:xfrm>
              <a:off x="5702830" y="2084835"/>
              <a:ext cx="83492" cy="83492"/>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32F560A1-C542-D2E0-5E39-59544A199DAB}"/>
                </a:ext>
              </a:extLst>
            </p:cNvPr>
            <p:cNvSpPr/>
            <p:nvPr/>
          </p:nvSpPr>
          <p:spPr>
            <a:xfrm>
              <a:off x="5702830" y="2591592"/>
              <a:ext cx="83492" cy="83492"/>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C4899EF4-6969-ED23-4535-6C5A144E17D4}"/>
                </a:ext>
              </a:extLst>
            </p:cNvPr>
            <p:cNvSpPr/>
            <p:nvPr/>
          </p:nvSpPr>
          <p:spPr>
            <a:xfrm>
              <a:off x="5702830" y="2339027"/>
              <a:ext cx="83492" cy="83492"/>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215CC6F3-E8CD-8262-02D8-D3F159BF43F3}"/>
                </a:ext>
              </a:extLst>
            </p:cNvPr>
            <p:cNvSpPr/>
            <p:nvPr/>
          </p:nvSpPr>
          <p:spPr>
            <a:xfrm>
              <a:off x="6016513" y="2424517"/>
              <a:ext cx="441325" cy="441325"/>
            </a:xfrm>
            <a:prstGeom prst="ellipse">
              <a:avLst/>
            </a:prstGeom>
            <a:solidFill>
              <a:schemeClr val="tx1"/>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8" name="Graphic 67" descr="Icon of connected dots ">
              <a:extLst>
                <a:ext uri="{FF2B5EF4-FFF2-40B4-BE49-F238E27FC236}">
                  <a16:creationId xmlns:a16="http://schemas.microsoft.com/office/drawing/2014/main" id="{04CE30CD-1CDE-53A5-16FD-41FAC28E60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380" y="2505855"/>
              <a:ext cx="305590" cy="269403"/>
            </a:xfrm>
            <a:prstGeom prst="rect">
              <a:avLst/>
            </a:prstGeom>
          </p:spPr>
        </p:pic>
      </p:grpSp>
      <p:grpSp>
        <p:nvGrpSpPr>
          <p:cNvPr id="69" name="Group 68">
            <a:extLst>
              <a:ext uri="{FF2B5EF4-FFF2-40B4-BE49-F238E27FC236}">
                <a16:creationId xmlns:a16="http://schemas.microsoft.com/office/drawing/2014/main" id="{F7C946F0-EF83-6D94-1E20-D6679F38A6F4}"/>
              </a:ext>
            </a:extLst>
          </p:cNvPr>
          <p:cNvGrpSpPr/>
          <p:nvPr/>
        </p:nvGrpSpPr>
        <p:grpSpPr>
          <a:xfrm>
            <a:off x="4329643" y="3020985"/>
            <a:ext cx="3166940" cy="2510970"/>
            <a:chOff x="4629224" y="3378743"/>
            <a:chExt cx="3166940" cy="2510970"/>
          </a:xfrm>
        </p:grpSpPr>
        <p:pic>
          <p:nvPicPr>
            <p:cNvPr id="70" name="Picture 4" descr="Tensorflow Logo Download Vector">
              <a:extLst>
                <a:ext uri="{FF2B5EF4-FFF2-40B4-BE49-F238E27FC236}">
                  <a16:creationId xmlns:a16="http://schemas.microsoft.com/office/drawing/2014/main" id="{DCC914DD-9296-10B5-EE33-F861E1BDC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889" y="5057022"/>
              <a:ext cx="1444275" cy="276067"/>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DF628189-BA7E-D397-2D0C-3C1DD160DB3B}"/>
                </a:ext>
                <a:ext uri="{C183D7F6-B498-43B3-948B-1728B52AA6E4}">
                  <adec:decorative xmlns:adec="http://schemas.microsoft.com/office/drawing/2017/decorative" val="1"/>
                </a:ext>
              </a:extLst>
            </p:cNvPr>
            <p:cNvGrpSpPr/>
            <p:nvPr/>
          </p:nvGrpSpPr>
          <p:grpSpPr>
            <a:xfrm>
              <a:off x="4739084" y="4500400"/>
              <a:ext cx="1260976" cy="1389313"/>
              <a:chOff x="5044431" y="2056566"/>
              <a:chExt cx="1824763" cy="2010480"/>
            </a:xfrm>
          </p:grpSpPr>
          <p:pic>
            <p:nvPicPr>
              <p:cNvPr id="99" name="Picture 2" descr="PyTorch | Brands PJ - PZ">
                <a:extLst>
                  <a:ext uri="{FF2B5EF4-FFF2-40B4-BE49-F238E27FC236}">
                    <a16:creationId xmlns:a16="http://schemas.microsoft.com/office/drawing/2014/main" id="{16508F70-8252-6299-D371-C92480D2CEA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29356"/>
              <a:stretch/>
            </p:blipFill>
            <p:spPr bwMode="auto">
              <a:xfrm>
                <a:off x="5448911" y="2056566"/>
                <a:ext cx="1420283" cy="201048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PyTorch | Brands PJ - PZ">
                <a:extLst>
                  <a:ext uri="{FF2B5EF4-FFF2-40B4-BE49-F238E27FC236}">
                    <a16:creationId xmlns:a16="http://schemas.microsoft.com/office/drawing/2014/main" id="{B33FE040-AD9F-F883-FD39-30DD72095C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8555"/>
              <a:stretch/>
            </p:blipFill>
            <p:spPr bwMode="auto">
              <a:xfrm>
                <a:off x="5044431" y="2357121"/>
                <a:ext cx="431558" cy="13724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B89C0353-5885-5BA0-891F-BFFCFFAF89B5}"/>
                </a:ext>
                <a:ext uri="{C183D7F6-B498-43B3-948B-1728B52AA6E4}">
                  <adec:decorative xmlns:adec="http://schemas.microsoft.com/office/drawing/2017/decorative" val="1"/>
                </a:ext>
              </a:extLst>
            </p:cNvPr>
            <p:cNvGrpSpPr/>
            <p:nvPr/>
          </p:nvGrpSpPr>
          <p:grpSpPr>
            <a:xfrm>
              <a:off x="5175202" y="4500400"/>
              <a:ext cx="1881157" cy="355333"/>
              <a:chOff x="4804977" y="4986947"/>
              <a:chExt cx="2137444" cy="403744"/>
            </a:xfrm>
          </p:grpSpPr>
          <p:pic>
            <p:nvPicPr>
              <p:cNvPr id="97" name="Picture 6" descr="Nvidia – Logos Download">
                <a:extLst>
                  <a:ext uri="{FF2B5EF4-FFF2-40B4-BE49-F238E27FC236}">
                    <a16:creationId xmlns:a16="http://schemas.microsoft.com/office/drawing/2014/main" id="{29C044D0-F6C0-E3BA-AAF0-A34F29BFE9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70192"/>
              <a:stretch/>
            </p:blipFill>
            <p:spPr bwMode="auto">
              <a:xfrm>
                <a:off x="4804977" y="4986947"/>
                <a:ext cx="632190" cy="40374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descr="Nvidia – Logos Download">
                <a:extLst>
                  <a:ext uri="{FF2B5EF4-FFF2-40B4-BE49-F238E27FC236}">
                    <a16:creationId xmlns:a16="http://schemas.microsoft.com/office/drawing/2014/main" id="{9253212E-01C8-EA4B-9C13-516E4937F531}"/>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9028"/>
              <a:stretch/>
            </p:blipFill>
            <p:spPr bwMode="auto">
              <a:xfrm>
                <a:off x="5437167" y="4986947"/>
                <a:ext cx="1505254" cy="403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097E0C51-3C52-C832-85C3-B319AFDFD3D6}"/>
                </a:ext>
                <a:ext uri="{C183D7F6-B498-43B3-948B-1728B52AA6E4}">
                  <adec:decorative xmlns:adec="http://schemas.microsoft.com/office/drawing/2017/decorative" val="1"/>
                </a:ext>
              </a:extLst>
            </p:cNvPr>
            <p:cNvGrpSpPr/>
            <p:nvPr/>
          </p:nvGrpSpPr>
          <p:grpSpPr>
            <a:xfrm>
              <a:off x="4629224" y="3400778"/>
              <a:ext cx="1625334" cy="856416"/>
              <a:chOff x="3512293" y="3605505"/>
              <a:chExt cx="1799108" cy="947981"/>
            </a:xfrm>
          </p:grpSpPr>
          <p:pic>
            <p:nvPicPr>
              <p:cNvPr id="95" name="Graphic 94">
                <a:extLst>
                  <a:ext uri="{FF2B5EF4-FFF2-40B4-BE49-F238E27FC236}">
                    <a16:creationId xmlns:a16="http://schemas.microsoft.com/office/drawing/2014/main" id="{7FA55D21-0717-C80A-B8A8-852135623D4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08991" y="3605505"/>
                <a:ext cx="424762" cy="424762"/>
              </a:xfrm>
              <a:prstGeom prst="rect">
                <a:avLst/>
              </a:prstGeom>
            </p:spPr>
          </p:pic>
          <p:sp>
            <p:nvSpPr>
              <p:cNvPr id="96" name="TextBox 95">
                <a:extLst>
                  <a:ext uri="{FF2B5EF4-FFF2-40B4-BE49-F238E27FC236}">
                    <a16:creationId xmlns:a16="http://schemas.microsoft.com/office/drawing/2014/main" id="{7D613D48-11FE-054F-0857-D734B2371B9A}"/>
                  </a:ext>
                </a:extLst>
              </p:cNvPr>
              <p:cNvSpPr txBox="1"/>
              <p:nvPr/>
            </p:nvSpPr>
            <p:spPr>
              <a:xfrm>
                <a:off x="3512293" y="4030266"/>
                <a:ext cx="179910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Machine Learning</a:t>
                </a:r>
              </a:p>
            </p:txBody>
          </p:sp>
        </p:grpSp>
        <p:grpSp>
          <p:nvGrpSpPr>
            <p:cNvPr id="92" name="Group 91">
              <a:extLst>
                <a:ext uri="{FF2B5EF4-FFF2-40B4-BE49-F238E27FC236}">
                  <a16:creationId xmlns:a16="http://schemas.microsoft.com/office/drawing/2014/main" id="{0F3C6B7D-595A-8EA8-859F-1DAC2384E8B5}"/>
                </a:ext>
                <a:ext uri="{C183D7F6-B498-43B3-948B-1728B52AA6E4}">
                  <adec:decorative xmlns:adec="http://schemas.microsoft.com/office/drawing/2017/decorative" val="1"/>
                </a:ext>
              </a:extLst>
            </p:cNvPr>
            <p:cNvGrpSpPr/>
            <p:nvPr/>
          </p:nvGrpSpPr>
          <p:grpSpPr>
            <a:xfrm>
              <a:off x="6148371" y="3378743"/>
              <a:ext cx="1625334" cy="893556"/>
              <a:chOff x="5003808" y="3564395"/>
              <a:chExt cx="1799108" cy="989091"/>
            </a:xfrm>
          </p:grpSpPr>
          <p:pic>
            <p:nvPicPr>
              <p:cNvPr id="93" name="Graphic 92">
                <a:extLst>
                  <a:ext uri="{FF2B5EF4-FFF2-40B4-BE49-F238E27FC236}">
                    <a16:creationId xmlns:a16="http://schemas.microsoft.com/office/drawing/2014/main" id="{05D3328E-9B5E-3549-95F4-6B74A4BC75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45537" y="3564395"/>
                <a:ext cx="536710" cy="542859"/>
              </a:xfrm>
              <a:prstGeom prst="rect">
                <a:avLst/>
              </a:prstGeom>
            </p:spPr>
          </p:pic>
          <p:sp>
            <p:nvSpPr>
              <p:cNvPr id="94" name="TextBox 93">
                <a:extLst>
                  <a:ext uri="{FF2B5EF4-FFF2-40B4-BE49-F238E27FC236}">
                    <a16:creationId xmlns:a16="http://schemas.microsoft.com/office/drawing/2014/main" id="{625AA456-7AB4-E5AD-C8D9-2839685FD5EC}"/>
                  </a:ext>
                </a:extLst>
              </p:cNvPr>
              <p:cNvSpPr txBox="1"/>
              <p:nvPr/>
            </p:nvSpPr>
            <p:spPr>
              <a:xfrm>
                <a:off x="5003808" y="4030266"/>
                <a:ext cx="179910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Cognitive Services</a:t>
                </a:r>
              </a:p>
            </p:txBody>
          </p:sp>
        </p:grpSp>
      </p:grpSp>
    </p:spTree>
    <p:extLst>
      <p:ext uri="{BB962C8B-B14F-4D97-AF65-F5344CB8AC3E}">
        <p14:creationId xmlns:p14="http://schemas.microsoft.com/office/powerpoint/2010/main" val="3873767750"/>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191" name="TextBox 190">
            <a:extLst>
              <a:ext uri="{FF2B5EF4-FFF2-40B4-BE49-F238E27FC236}">
                <a16:creationId xmlns:a16="http://schemas.microsoft.com/office/drawing/2014/main" id="{A052D95C-9C8D-49EA-AEED-AC6488B691CF}"/>
              </a:ext>
            </a:extLst>
          </p:cNvPr>
          <p:cNvSpPr txBox="1"/>
          <p:nvPr/>
        </p:nvSpPr>
        <p:spPr>
          <a:xfrm>
            <a:off x="519596" y="3374671"/>
            <a:ext cx="2192544" cy="139794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Seven of the top ten </a:t>
            </a:r>
            <a:r>
              <a:rPr kumimoji="0" lang="en-US" sz="1400" b="0" i="0" u="none" strike="noStrike" kern="1200" cap="none" spc="0" normalizeH="0" baseline="0" noProof="0">
                <a:ln>
                  <a:noFill/>
                </a:ln>
                <a:solidFill>
                  <a:prstClr val="white"/>
                </a:solidFill>
                <a:effectLst/>
                <a:uLnTx/>
                <a:uFillTx/>
                <a:latin typeface="Segoe UI "/>
                <a:ea typeface="Calibri" panose="020F0502020204030204" pitchFamily="34" charset="0"/>
                <a:cs typeface="Times New Roman" panose="02020603050405020304" pitchFamily="18" charset="0"/>
              </a:rPr>
              <a:t>ranked supercomputers worldwide align to the HPC scale up/out infrastructure model</a:t>
            </a:r>
          </a:p>
        </p:txBody>
      </p:sp>
      <p:sp>
        <p:nvSpPr>
          <p:cNvPr id="193" name="TextBox 192">
            <a:extLst>
              <a:ext uri="{FF2B5EF4-FFF2-40B4-BE49-F238E27FC236}">
                <a16:creationId xmlns:a16="http://schemas.microsoft.com/office/drawing/2014/main" id="{AC0E5766-1954-4C22-B71C-3844E1251054}"/>
              </a:ext>
            </a:extLst>
          </p:cNvPr>
          <p:cNvSpPr txBox="1"/>
          <p:nvPr/>
        </p:nvSpPr>
        <p:spPr>
          <a:xfrm>
            <a:off x="0" y="5299947"/>
            <a:ext cx="1219200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
              </a:rPr>
              <a:t>Source: </a:t>
            </a:r>
            <a:r>
              <a:rPr kumimoji="0" lang="en-US" sz="1200" b="0" i="1" u="none" strike="noStrike" kern="1200" cap="none" spc="0" normalizeH="0" baseline="0" noProof="0">
                <a:ln>
                  <a:noFill/>
                </a:ln>
                <a:effectLst/>
                <a:uLnTx/>
                <a:uFillTx/>
                <a:latin typeface="Segoe UI "/>
                <a:hlinkClick r:id="rId3">
                  <a:extLst>
                    <a:ext uri="{A12FA001-AC4F-418D-AE19-62706E023703}">
                      <ahyp:hlinkClr xmlns:ahyp="http://schemas.microsoft.com/office/drawing/2018/hyperlinkcolor" val="tx"/>
                    </a:ext>
                  </a:extLst>
                </a:hlinkClick>
              </a:rPr>
              <a:t>https://top500.org/lists/top500/2021/11/</a:t>
            </a:r>
            <a:r>
              <a:rPr kumimoji="0" lang="en-US" sz="1200" b="0" i="1" u="none" strike="noStrike" kern="1200" cap="none" spc="0" normalizeH="0" baseline="0" noProof="0">
                <a:ln>
                  <a:noFill/>
                </a:ln>
                <a:effectLst/>
                <a:uLnTx/>
                <a:uFillTx/>
                <a:latin typeface="Segoe UI "/>
              </a:rPr>
              <a:t> </a:t>
            </a:r>
          </a:p>
        </p:txBody>
      </p:sp>
      <p:graphicFrame>
        <p:nvGraphicFramePr>
          <p:cNvPr id="6" name="Chart 5">
            <a:extLst>
              <a:ext uri="{FF2B5EF4-FFF2-40B4-BE49-F238E27FC236}">
                <a16:creationId xmlns:a16="http://schemas.microsoft.com/office/drawing/2014/main" id="{159CE178-6CB8-4B5B-876B-EC5693096562}"/>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51808081"/>
              </p:ext>
            </p:extLst>
          </p:nvPr>
        </p:nvGraphicFramePr>
        <p:xfrm>
          <a:off x="2480803" y="3344657"/>
          <a:ext cx="1491002" cy="994001"/>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45BE0DC7-95EF-419B-A3CB-981E0572008A}"/>
              </a:ext>
            </a:extLst>
          </p:cNvPr>
          <p:cNvSpPr txBox="1"/>
          <p:nvPr/>
        </p:nvSpPr>
        <p:spPr>
          <a:xfrm>
            <a:off x="2712140" y="4142868"/>
            <a:ext cx="106729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9027"/>
                </a:solidFill>
                <a:effectLst/>
                <a:uLnTx/>
                <a:uFillTx/>
                <a:latin typeface="Segoe UI Semibold" panose="020B0702040204020203" pitchFamily="34" charset="0"/>
                <a:ea typeface="Calibri" panose="020F0502020204030204" pitchFamily="34" charset="0"/>
                <a:cs typeface="Segoe UI Semibold" panose="020B0702040204020203" pitchFamily="34" charset="0"/>
              </a:rPr>
              <a:t>7</a:t>
            </a:r>
            <a:r>
              <a:rPr kumimoji="0" lang="en-US" sz="3600" b="0" i="0" u="none" strike="noStrike" kern="1200" cap="none" spc="0" normalizeH="0" baseline="0" noProof="0">
                <a:ln>
                  <a:noFill/>
                </a:ln>
                <a:solidFill>
                  <a:prstClr val="black">
                    <a:lumMod val="50000"/>
                    <a:lumOff val="50000"/>
                  </a:prstClr>
                </a:solidFill>
                <a:effectLst/>
                <a:uLnTx/>
                <a:uFillTx/>
                <a:latin typeface="Segoe UI Semibold" panose="020B0702040204020203" pitchFamily="34" charset="0"/>
                <a:ea typeface="Calibri" panose="020F0502020204030204" pitchFamily="34" charset="0"/>
                <a:cs typeface="Segoe UI Semibold" panose="020B0702040204020203" pitchFamily="34" charset="0"/>
              </a:rPr>
              <a:t>/10</a:t>
            </a:r>
          </a:p>
        </p:txBody>
      </p:sp>
      <p:grpSp>
        <p:nvGrpSpPr>
          <p:cNvPr id="2" name="Group 1">
            <a:extLst>
              <a:ext uri="{FF2B5EF4-FFF2-40B4-BE49-F238E27FC236}">
                <a16:creationId xmlns:a16="http://schemas.microsoft.com/office/drawing/2014/main" id="{7C1061D1-3EFF-427B-9696-C8E6304FD53F}"/>
              </a:ext>
              <a:ext uri="{C183D7F6-B498-43B3-948B-1728B52AA6E4}">
                <adec:decorative xmlns:adec="http://schemas.microsoft.com/office/drawing/2017/decorative" val="1"/>
              </a:ext>
            </a:extLst>
          </p:cNvPr>
          <p:cNvGrpSpPr/>
          <p:nvPr/>
        </p:nvGrpSpPr>
        <p:grpSpPr>
          <a:xfrm>
            <a:off x="9552616" y="1764375"/>
            <a:ext cx="1493989" cy="1108541"/>
            <a:chOff x="7151831" y="1737305"/>
            <a:chExt cx="5224737" cy="3876761"/>
          </a:xfrm>
        </p:grpSpPr>
        <p:pic>
          <p:nvPicPr>
            <p:cNvPr id="4102" name="Picture 6" descr="DGX SATURNV Supercomputer for AI &amp;amp; Deep Learning | NVIDIA">
              <a:extLst>
                <a:ext uri="{FF2B5EF4-FFF2-40B4-BE49-F238E27FC236}">
                  <a16:creationId xmlns:a16="http://schemas.microsoft.com/office/drawing/2014/main" id="{F9B64642-C8D8-4BE7-9F57-556ABE53E8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8000"/>
                      </a14:imgEffect>
                    </a14:imgLayer>
                  </a14:imgProps>
                </a:ext>
                <a:ext uri="{28A0092B-C50C-407E-A947-70E740481C1C}">
                  <a14:useLocalDpi xmlns:a14="http://schemas.microsoft.com/office/drawing/2010/main" val="0"/>
                </a:ext>
              </a:extLst>
            </a:blip>
            <a:srcRect b="57097"/>
            <a:stretch/>
          </p:blipFill>
          <p:spPr bwMode="auto">
            <a:xfrm>
              <a:off x="7151831" y="1742617"/>
              <a:ext cx="5144003" cy="16863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GX SATURNV Supercomputer for AI &amp;amp; Deep Learning | NVIDIA">
              <a:extLst>
                <a:ext uri="{FF2B5EF4-FFF2-40B4-BE49-F238E27FC236}">
                  <a16:creationId xmlns:a16="http://schemas.microsoft.com/office/drawing/2014/main" id="{D54B461C-FE2A-4A29-B333-7C3D0B615D2E}"/>
                </a:ext>
              </a:extLst>
            </p:cNvPr>
            <p:cNvPicPr>
              <a:picLocks noChangeAspect="1" noChangeArrowheads="1"/>
            </p:cNvPicPr>
            <p:nvPr/>
          </p:nvPicPr>
          <p:blipFill rotWithShape="1">
            <a:blip r:embed="rId7">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80937"/>
            <a:stretch/>
          </p:blipFill>
          <p:spPr bwMode="auto">
            <a:xfrm>
              <a:off x="7151831" y="1737305"/>
              <a:ext cx="5144003" cy="7492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GX SATURNV Supercomputer for AI &amp;amp; Deep Learning | NVIDIA">
              <a:extLst>
                <a:ext uri="{FF2B5EF4-FFF2-40B4-BE49-F238E27FC236}">
                  <a16:creationId xmlns:a16="http://schemas.microsoft.com/office/drawing/2014/main" id="{80A88B07-305D-4887-8E8C-67C0F7D16FFD}"/>
                </a:ext>
              </a:extLst>
            </p:cNvPr>
            <p:cNvPicPr>
              <a:picLocks noChangeAspect="1" noChangeArrowheads="1"/>
            </p:cNvPicPr>
            <p:nvPr/>
          </p:nvPicPr>
          <p:blipFill rotWithShape="1">
            <a:blip r:embed="rId7">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t="45427"/>
            <a:stretch/>
          </p:blipFill>
          <p:spPr bwMode="auto">
            <a:xfrm>
              <a:off x="7151831" y="3459466"/>
              <a:ext cx="5144003" cy="2145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GX SATURNV Supercomputer for AI &amp;amp; Deep Learning | NVIDIA">
              <a:extLst>
                <a:ext uri="{FF2B5EF4-FFF2-40B4-BE49-F238E27FC236}">
                  <a16:creationId xmlns:a16="http://schemas.microsoft.com/office/drawing/2014/main" id="{9354F5F7-68D3-412F-A822-277FEFFC16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058" t="85809"/>
            <a:stretch/>
          </p:blipFill>
          <p:spPr bwMode="auto">
            <a:xfrm>
              <a:off x="10850879" y="5043253"/>
              <a:ext cx="1525689" cy="570813"/>
            </a:xfrm>
            <a:prstGeom prst="rect">
              <a:avLst/>
            </a:prstGeom>
            <a:noFill/>
            <a:extLst>
              <a:ext uri="{909E8E84-426E-40DD-AFC4-6F175D3DCCD1}">
                <a14:hiddenFill xmlns:a14="http://schemas.microsoft.com/office/drawing/2010/main">
                  <a:solidFill>
                    <a:srgbClr val="FFFFFF"/>
                  </a:solidFill>
                </a14:hiddenFill>
              </a:ext>
            </a:extLst>
          </p:spPr>
        </p:pic>
      </p:grpSp>
      <p:sp>
        <p:nvSpPr>
          <p:cNvPr id="192" name="TextBox 191">
            <a:extLst>
              <a:ext uri="{FF2B5EF4-FFF2-40B4-BE49-F238E27FC236}">
                <a16:creationId xmlns:a16="http://schemas.microsoft.com/office/drawing/2014/main" id="{4149B70E-53F2-4FE1-9822-69A3EF7F3E8D}"/>
              </a:ext>
            </a:extLst>
          </p:cNvPr>
          <p:cNvSpPr txBox="1"/>
          <p:nvPr/>
        </p:nvSpPr>
        <p:spPr>
          <a:xfrm>
            <a:off x="8418525" y="3398000"/>
            <a:ext cx="2080737" cy="139794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Nine of the top ten </a:t>
            </a: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ranked supercomputers worldwide use NVIDIA Ampere A100 GPU accelerators</a:t>
            </a:r>
          </a:p>
        </p:txBody>
      </p:sp>
      <p:graphicFrame>
        <p:nvGraphicFramePr>
          <p:cNvPr id="29" name="Chart 28">
            <a:extLst>
              <a:ext uri="{FF2B5EF4-FFF2-40B4-BE49-F238E27FC236}">
                <a16:creationId xmlns:a16="http://schemas.microsoft.com/office/drawing/2014/main" id="{C55524A3-C90B-4FFD-80AD-42DAC9BD92D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719766265"/>
              </p:ext>
            </p:extLst>
          </p:nvPr>
        </p:nvGraphicFramePr>
        <p:xfrm>
          <a:off x="6397489" y="3348458"/>
          <a:ext cx="1491002" cy="994001"/>
        </p:xfrm>
        <a:graphic>
          <a:graphicData uri="http://schemas.openxmlformats.org/drawingml/2006/chart">
            <c:chart xmlns:c="http://schemas.openxmlformats.org/drawingml/2006/chart" xmlns:r="http://schemas.openxmlformats.org/officeDocument/2006/relationships" r:id="rId9"/>
          </a:graphicData>
        </a:graphic>
      </p:graphicFrame>
      <p:sp>
        <p:nvSpPr>
          <p:cNvPr id="30" name="TextBox 29">
            <a:extLst>
              <a:ext uri="{FF2B5EF4-FFF2-40B4-BE49-F238E27FC236}">
                <a16:creationId xmlns:a16="http://schemas.microsoft.com/office/drawing/2014/main" id="{8B419238-0FD1-42CA-8B08-6E1CB66701CB}"/>
              </a:ext>
            </a:extLst>
          </p:cNvPr>
          <p:cNvSpPr txBox="1"/>
          <p:nvPr/>
        </p:nvSpPr>
        <p:spPr>
          <a:xfrm>
            <a:off x="6509517" y="4146669"/>
            <a:ext cx="117429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9027"/>
                </a:solidFill>
                <a:effectLst/>
                <a:uLnTx/>
                <a:uFillTx/>
                <a:latin typeface="Segoe UI Semibold" panose="020B0702040204020203" pitchFamily="34" charset="0"/>
                <a:ea typeface="Calibri" panose="020F0502020204030204" pitchFamily="34" charset="0"/>
                <a:cs typeface="Segoe UI Semibold" panose="020B0702040204020203" pitchFamily="34" charset="0"/>
              </a:rPr>
              <a:t>5</a:t>
            </a:r>
            <a:r>
              <a:rPr kumimoji="0" lang="en-US" sz="3600" b="0" i="0" u="none" strike="noStrike" kern="1200" cap="none" spc="0" normalizeH="0" baseline="0" noProof="0">
                <a:ln>
                  <a:noFill/>
                </a:ln>
                <a:solidFill>
                  <a:prstClr val="black">
                    <a:lumMod val="50000"/>
                    <a:lumOff val="50000"/>
                  </a:prstClr>
                </a:solidFill>
                <a:effectLst/>
                <a:uLnTx/>
                <a:uFillTx/>
                <a:latin typeface="Segoe UI Semibold" panose="020B0702040204020203" pitchFamily="34" charset="0"/>
                <a:ea typeface="Calibri" panose="020F0502020204030204" pitchFamily="34" charset="0"/>
                <a:cs typeface="Segoe UI Semibold" panose="020B0702040204020203" pitchFamily="34" charset="0"/>
              </a:rPr>
              <a:t>/35</a:t>
            </a:r>
          </a:p>
        </p:txBody>
      </p:sp>
      <p:sp>
        <p:nvSpPr>
          <p:cNvPr id="31" name="TextBox 30">
            <a:extLst>
              <a:ext uri="{FF2B5EF4-FFF2-40B4-BE49-F238E27FC236}">
                <a16:creationId xmlns:a16="http://schemas.microsoft.com/office/drawing/2014/main" id="{CBEFC9B1-331C-4145-8ECB-233ECA7DC582}"/>
              </a:ext>
            </a:extLst>
          </p:cNvPr>
          <p:cNvSpPr txBox="1"/>
          <p:nvPr/>
        </p:nvSpPr>
        <p:spPr>
          <a:xfrm>
            <a:off x="4370527" y="3373377"/>
            <a:ext cx="2231640" cy="139794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Five of the top </a:t>
            </a:r>
            <a:r>
              <a:rPr kumimoji="0" lang="en-US" sz="16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35</a:t>
            </a: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a:t>
            </a:r>
            <a:r>
              <a:rPr kumimoji="0" lang="en-US" sz="1400" b="0" i="0" u="none" strike="noStrike" kern="1200" cap="none" spc="0" normalizeH="0" baseline="0" noProof="0">
                <a:ln>
                  <a:noFill/>
                </a:ln>
                <a:solidFill>
                  <a:prstClr val="white"/>
                </a:solidFill>
                <a:effectLst/>
                <a:uLnTx/>
                <a:uFillTx/>
                <a:latin typeface="Segoe UI "/>
                <a:ea typeface="Calibri" panose="020F0502020204030204" pitchFamily="34" charset="0"/>
                <a:cs typeface="Times New Roman" panose="02020603050405020304" pitchFamily="18" charset="0"/>
              </a:rPr>
              <a:t>ranked supercomputers worldwide are running on Microsoft Azure – includes a Top-10 ranking</a:t>
            </a:r>
          </a:p>
        </p:txBody>
      </p:sp>
      <p:graphicFrame>
        <p:nvGraphicFramePr>
          <p:cNvPr id="37" name="Chart 36">
            <a:extLst>
              <a:ext uri="{FF2B5EF4-FFF2-40B4-BE49-F238E27FC236}">
                <a16:creationId xmlns:a16="http://schemas.microsoft.com/office/drawing/2014/main" id="{7EB7CECC-5620-4706-A4B2-CC1204E79068}"/>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507989787"/>
              </p:ext>
            </p:extLst>
          </p:nvPr>
        </p:nvGraphicFramePr>
        <p:xfrm>
          <a:off x="10387833" y="3348458"/>
          <a:ext cx="1491002" cy="994001"/>
        </p:xfrm>
        <a:graphic>
          <a:graphicData uri="http://schemas.openxmlformats.org/drawingml/2006/chart">
            <c:chart xmlns:c="http://schemas.openxmlformats.org/drawingml/2006/chart" xmlns:r="http://schemas.openxmlformats.org/officeDocument/2006/relationships" r:id="rId10"/>
          </a:graphicData>
        </a:graphic>
      </p:graphicFrame>
      <p:sp>
        <p:nvSpPr>
          <p:cNvPr id="38" name="TextBox 37">
            <a:extLst>
              <a:ext uri="{FF2B5EF4-FFF2-40B4-BE49-F238E27FC236}">
                <a16:creationId xmlns:a16="http://schemas.microsoft.com/office/drawing/2014/main" id="{9548439B-5518-4FBC-8E13-B755AE28E634}"/>
              </a:ext>
            </a:extLst>
          </p:cNvPr>
          <p:cNvSpPr txBox="1"/>
          <p:nvPr/>
        </p:nvSpPr>
        <p:spPr>
          <a:xfrm>
            <a:off x="10619170" y="4146669"/>
            <a:ext cx="106729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9AE14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9</a:t>
            </a:r>
            <a:r>
              <a:rPr kumimoji="0" lang="en-US" sz="3600" b="0" i="0" u="none" strike="noStrike" kern="1200" cap="none" spc="0" normalizeH="0" baseline="0" noProof="0">
                <a:ln>
                  <a:noFill/>
                </a:ln>
                <a:solidFill>
                  <a:prstClr val="black">
                    <a:lumMod val="50000"/>
                    <a:lumOff val="50000"/>
                  </a:prstClr>
                </a:solidFill>
                <a:effectLst/>
                <a:uLnTx/>
                <a:uFillTx/>
                <a:latin typeface="Segoe UI Semibold" panose="020B0702040204020203" pitchFamily="34" charset="0"/>
                <a:ea typeface="Calibri" panose="020F0502020204030204" pitchFamily="34" charset="0"/>
                <a:cs typeface="Segoe UI Semibold" panose="020B0702040204020203" pitchFamily="34" charset="0"/>
              </a:rPr>
              <a:t>/10</a:t>
            </a:r>
          </a:p>
        </p:txBody>
      </p:sp>
      <p:pic>
        <p:nvPicPr>
          <p:cNvPr id="47" name="Picture 4" descr="Resource-Saving Architecture | Supermicro">
            <a:extLst>
              <a:ext uri="{FF2B5EF4-FFF2-40B4-BE49-F238E27FC236}">
                <a16:creationId xmlns:a16="http://schemas.microsoft.com/office/drawing/2014/main" id="{87E5DD31-F748-4771-9DC0-1FAFD8276F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6304" y="1804234"/>
            <a:ext cx="1755054" cy="99641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73D4366F-08DB-49BC-B993-2FEB60DAAD11}"/>
              </a:ext>
              <a:ext uri="{C183D7F6-B498-43B3-948B-1728B52AA6E4}">
                <adec:decorative xmlns:adec="http://schemas.microsoft.com/office/drawing/2017/decorative" val="1"/>
              </a:ext>
            </a:extLst>
          </p:cNvPr>
          <p:cNvCxnSpPr>
            <a:cxnSpLocks/>
          </p:cNvCxnSpPr>
          <p:nvPr/>
        </p:nvCxnSpPr>
        <p:spPr>
          <a:xfrm>
            <a:off x="568576" y="3039735"/>
            <a:ext cx="7198826" cy="0"/>
          </a:xfrm>
          <a:prstGeom prst="line">
            <a:avLst/>
          </a:prstGeom>
          <a:ln w="38100">
            <a:solidFill>
              <a:srgbClr val="FF9027"/>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162A5FA-7ADC-4F38-B358-D8E9E4BED325}"/>
              </a:ext>
              <a:ext uri="{C183D7F6-B498-43B3-948B-1728B52AA6E4}">
                <adec:decorative xmlns:adec="http://schemas.microsoft.com/office/drawing/2017/decorative" val="1"/>
              </a:ext>
            </a:extLst>
          </p:cNvPr>
          <p:cNvCxnSpPr>
            <a:cxnSpLocks/>
          </p:cNvCxnSpPr>
          <p:nvPr/>
        </p:nvCxnSpPr>
        <p:spPr>
          <a:xfrm>
            <a:off x="8462067" y="3039735"/>
            <a:ext cx="3255996" cy="0"/>
          </a:xfrm>
          <a:prstGeom prst="line">
            <a:avLst/>
          </a:prstGeom>
          <a:ln w="38100">
            <a:solidFill>
              <a:srgbClr val="9AE245"/>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865C888-D9B9-8B8A-7554-8E011ED6A4AB}"/>
              </a:ext>
            </a:extLst>
          </p:cNvPr>
          <p:cNvSpPr>
            <a:spLocks noGrp="1"/>
          </p:cNvSpPr>
          <p:nvPr>
            <p:ph type="title"/>
          </p:nvPr>
        </p:nvSpPr>
        <p:spPr/>
        <p:txBody>
          <a:bodyPr/>
          <a:lstStyle/>
          <a:p>
            <a:r>
              <a:rPr lang="en-US" sz="2800">
                <a:latin typeface="Segoe UI Semibold" panose="020B0702040204020203" pitchFamily="34" charset="0"/>
                <a:ea typeface="+mn-ea"/>
                <a:cs typeface="Segoe UI Semibold" panose="020B0702040204020203" pitchFamily="34" charset="0"/>
              </a:rPr>
              <a:t>State of affairs</a:t>
            </a:r>
            <a:endParaRPr lang="en-IN"/>
          </a:p>
        </p:txBody>
      </p:sp>
    </p:spTree>
    <p:extLst>
      <p:ext uri="{BB962C8B-B14F-4D97-AF65-F5344CB8AC3E}">
        <p14:creationId xmlns:p14="http://schemas.microsoft.com/office/powerpoint/2010/main" val="2205024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0B9B6-2B1A-E3C1-76E8-E8F7D31297F6}"/>
              </a:ext>
            </a:extLst>
          </p:cNvPr>
          <p:cNvSpPr>
            <a:spLocks noGrp="1"/>
          </p:cNvSpPr>
          <p:nvPr>
            <p:ph type="title"/>
          </p:nvPr>
        </p:nvSpPr>
        <p:spPr/>
        <p:txBody>
          <a:bodyPr/>
          <a:lstStyle/>
          <a:p>
            <a:r>
              <a:rPr lang="en-CA"/>
              <a:t>Solution Components </a:t>
            </a:r>
          </a:p>
        </p:txBody>
      </p:sp>
    </p:spTree>
    <p:extLst>
      <p:ext uri="{BB962C8B-B14F-4D97-AF65-F5344CB8AC3E}">
        <p14:creationId xmlns:p14="http://schemas.microsoft.com/office/powerpoint/2010/main" val="1447758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67D44F3-B999-48B8-956C-02371B2FFA63}"/>
              </a:ext>
            </a:extLst>
          </p:cNvPr>
          <p:cNvGrpSpPr/>
          <p:nvPr/>
        </p:nvGrpSpPr>
        <p:grpSpPr>
          <a:xfrm>
            <a:off x="1932372" y="5342601"/>
            <a:ext cx="595472" cy="438908"/>
            <a:chOff x="1289855" y="5585222"/>
            <a:chExt cx="426534" cy="314388"/>
          </a:xfrm>
        </p:grpSpPr>
        <p:grpSp>
          <p:nvGrpSpPr>
            <p:cNvPr id="31" name="desktop" descr="desktop">
              <a:extLst>
                <a:ext uri="{FF2B5EF4-FFF2-40B4-BE49-F238E27FC236}">
                  <a16:creationId xmlns:a16="http://schemas.microsoft.com/office/drawing/2014/main" id="{66F68AE3-B525-40EC-B215-6351EDBD2EEC}"/>
                </a:ext>
              </a:extLst>
            </p:cNvPr>
            <p:cNvGrpSpPr/>
            <p:nvPr/>
          </p:nvGrpSpPr>
          <p:grpSpPr>
            <a:xfrm>
              <a:off x="1378578" y="5585222"/>
              <a:ext cx="337811" cy="314388"/>
              <a:chOff x="5419125" y="3953316"/>
              <a:chExt cx="391539" cy="364391"/>
            </a:xfrm>
          </p:grpSpPr>
          <p:sp>
            <p:nvSpPr>
              <p:cNvPr id="47" name="Freeform: Shape 46">
                <a:extLst>
                  <a:ext uri="{FF2B5EF4-FFF2-40B4-BE49-F238E27FC236}">
                    <a16:creationId xmlns:a16="http://schemas.microsoft.com/office/drawing/2014/main" id="{1177EED0-6815-4F8B-814E-BCE63DAFA20D}"/>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chemeClr val="accent1"/>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A1E3665-2CDD-45A9-B6BF-8ABFD6B9168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2F61744-F23F-42F8-AB24-2C1F81C6A97B}"/>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55B747-43D4-4671-9BDF-10421398C65D}"/>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descr="chip">
              <a:extLst>
                <a:ext uri="{FF2B5EF4-FFF2-40B4-BE49-F238E27FC236}">
                  <a16:creationId xmlns:a16="http://schemas.microsoft.com/office/drawing/2014/main" id="{4290D2FD-7588-4F18-926F-5818FFDE63BE}"/>
                </a:ext>
              </a:extLst>
            </p:cNvPr>
            <p:cNvGrpSpPr/>
            <p:nvPr/>
          </p:nvGrpSpPr>
          <p:grpSpPr>
            <a:xfrm>
              <a:off x="1289855" y="5691188"/>
              <a:ext cx="196327" cy="197359"/>
              <a:chOff x="3149601" y="2824164"/>
              <a:chExt cx="301626" cy="303212"/>
            </a:xfrm>
          </p:grpSpPr>
          <p:sp>
            <p:nvSpPr>
              <p:cNvPr id="33" name="Freeform 67">
                <a:extLst>
                  <a:ext uri="{FF2B5EF4-FFF2-40B4-BE49-F238E27FC236}">
                    <a16:creationId xmlns:a16="http://schemas.microsoft.com/office/drawing/2014/main" id="{B357F2D9-0689-4626-9B80-438072D84F8F}"/>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Line 68">
                <a:extLst>
                  <a:ext uri="{FF2B5EF4-FFF2-40B4-BE49-F238E27FC236}">
                    <a16:creationId xmlns:a16="http://schemas.microsoft.com/office/drawing/2014/main" id="{8BE4F176-F2EA-42FD-8865-324793C16BD3}"/>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Line 69">
                <a:extLst>
                  <a:ext uri="{FF2B5EF4-FFF2-40B4-BE49-F238E27FC236}">
                    <a16:creationId xmlns:a16="http://schemas.microsoft.com/office/drawing/2014/main" id="{24CB38DB-48E2-42C2-AE9E-9AB886C73D4E}"/>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70">
                <a:extLst>
                  <a:ext uri="{FF2B5EF4-FFF2-40B4-BE49-F238E27FC236}">
                    <a16:creationId xmlns:a16="http://schemas.microsoft.com/office/drawing/2014/main" id="{BD6C3323-CDB9-4DAD-B94F-5330C9D1D84A}"/>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Line 71">
                <a:extLst>
                  <a:ext uri="{FF2B5EF4-FFF2-40B4-BE49-F238E27FC236}">
                    <a16:creationId xmlns:a16="http://schemas.microsoft.com/office/drawing/2014/main" id="{5AAEC45D-B87F-4582-95E6-BC974D9F83A3}"/>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Line 72">
                <a:extLst>
                  <a:ext uri="{FF2B5EF4-FFF2-40B4-BE49-F238E27FC236}">
                    <a16:creationId xmlns:a16="http://schemas.microsoft.com/office/drawing/2014/main" id="{763D7D02-C27A-4D13-9C62-B58558EFDFD6}"/>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Line 73">
                <a:extLst>
                  <a:ext uri="{FF2B5EF4-FFF2-40B4-BE49-F238E27FC236}">
                    <a16:creationId xmlns:a16="http://schemas.microsoft.com/office/drawing/2014/main" id="{6D916755-157F-499B-BA29-0A6BB55C70C4}"/>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Line 74">
                <a:extLst>
                  <a:ext uri="{FF2B5EF4-FFF2-40B4-BE49-F238E27FC236}">
                    <a16:creationId xmlns:a16="http://schemas.microsoft.com/office/drawing/2014/main" id="{17C0F283-5DCB-4EE6-8C55-769EBA5D804B}"/>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Line 75">
                <a:extLst>
                  <a:ext uri="{FF2B5EF4-FFF2-40B4-BE49-F238E27FC236}">
                    <a16:creationId xmlns:a16="http://schemas.microsoft.com/office/drawing/2014/main" id="{F457EF37-D121-4FC7-8B2C-38F743C78049}"/>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Line 76">
                <a:extLst>
                  <a:ext uri="{FF2B5EF4-FFF2-40B4-BE49-F238E27FC236}">
                    <a16:creationId xmlns:a16="http://schemas.microsoft.com/office/drawing/2014/main" id="{838A8C92-D305-4883-9F9B-E9E27497C07B}"/>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Line 77">
                <a:extLst>
                  <a:ext uri="{FF2B5EF4-FFF2-40B4-BE49-F238E27FC236}">
                    <a16:creationId xmlns:a16="http://schemas.microsoft.com/office/drawing/2014/main" id="{EAF8FABB-EEAE-411C-A6F0-EC9D8F8AB3B9}"/>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Line 78">
                <a:extLst>
                  <a:ext uri="{FF2B5EF4-FFF2-40B4-BE49-F238E27FC236}">
                    <a16:creationId xmlns:a16="http://schemas.microsoft.com/office/drawing/2014/main" id="{F9994F4E-71B8-49DE-8967-F867ED17C703}"/>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79">
                <a:extLst>
                  <a:ext uri="{FF2B5EF4-FFF2-40B4-BE49-F238E27FC236}">
                    <a16:creationId xmlns:a16="http://schemas.microsoft.com/office/drawing/2014/main" id="{ED10B28A-A153-4927-9360-487E89A8EB7C}"/>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671E396D-7F2F-4A6D-86E9-2D6113DA433C}"/>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1" name="Rectangle 10">
            <a:extLst>
              <a:ext uri="{FF2B5EF4-FFF2-40B4-BE49-F238E27FC236}">
                <a16:creationId xmlns:a16="http://schemas.microsoft.com/office/drawing/2014/main" id="{B7A38689-7833-4EA5-BC2E-1C4B1B465592}"/>
              </a:ext>
            </a:extLst>
          </p:cNvPr>
          <p:cNvSpPr/>
          <p:nvPr/>
        </p:nvSpPr>
        <p:spPr bwMode="auto">
          <a:xfrm>
            <a:off x="2765497" y="5220416"/>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EF87ED"/>
                </a:solidFill>
                <a:effectLst/>
                <a:uLnTx/>
                <a:uFillTx/>
                <a:latin typeface="Segoe UI Semibold"/>
                <a:ea typeface="Segoe UI" pitchFamily="34" charset="0"/>
                <a:cs typeface="Segoe UI" pitchFamily="34" charset="0"/>
              </a:rPr>
              <a:t>Optimized Compute</a:t>
            </a:r>
          </a:p>
        </p:txBody>
      </p:sp>
      <p:sp>
        <p:nvSpPr>
          <p:cNvPr id="5" name="TextBox 4">
            <a:extLst>
              <a:ext uri="{FF2B5EF4-FFF2-40B4-BE49-F238E27FC236}">
                <a16:creationId xmlns:a16="http://schemas.microsoft.com/office/drawing/2014/main" id="{0923BA6E-EAF2-43E9-809E-A59B9CC5D37B}"/>
              </a:ext>
            </a:extLst>
          </p:cNvPr>
          <p:cNvSpPr txBox="1"/>
          <p:nvPr/>
        </p:nvSpPr>
        <p:spPr>
          <a:xfrm>
            <a:off x="2895588" y="5688250"/>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H-Series</a:t>
            </a:r>
          </a:p>
        </p:txBody>
      </p:sp>
      <p:sp>
        <p:nvSpPr>
          <p:cNvPr id="77" name="TextBox 76">
            <a:extLst>
              <a:ext uri="{FF2B5EF4-FFF2-40B4-BE49-F238E27FC236}">
                <a16:creationId xmlns:a16="http://schemas.microsoft.com/office/drawing/2014/main" id="{1EA11DE6-5307-4463-9241-A5489DFD16BB}"/>
              </a:ext>
            </a:extLst>
          </p:cNvPr>
          <p:cNvSpPr txBox="1"/>
          <p:nvPr/>
        </p:nvSpPr>
        <p:spPr>
          <a:xfrm>
            <a:off x="5253831" y="5688250"/>
            <a:ext cx="216324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N-Series</a:t>
            </a:r>
          </a:p>
        </p:txBody>
      </p:sp>
      <p:sp>
        <p:nvSpPr>
          <p:cNvPr id="168" name="TextBox 167">
            <a:extLst>
              <a:ext uri="{FF2B5EF4-FFF2-40B4-BE49-F238E27FC236}">
                <a16:creationId xmlns:a16="http://schemas.microsoft.com/office/drawing/2014/main" id="{D947991A-2382-4A72-B3CF-33F64767DEB4}"/>
              </a:ext>
            </a:extLst>
          </p:cNvPr>
          <p:cNvSpPr txBox="1"/>
          <p:nvPr/>
        </p:nvSpPr>
        <p:spPr>
          <a:xfrm>
            <a:off x="7437998" y="5688250"/>
            <a:ext cx="2163244"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Cray</a:t>
            </a:r>
          </a:p>
        </p:txBody>
      </p:sp>
      <p:cxnSp>
        <p:nvCxnSpPr>
          <p:cNvPr id="7" name="Straight Connector 6">
            <a:extLst>
              <a:ext uri="{FF2B5EF4-FFF2-40B4-BE49-F238E27FC236}">
                <a16:creationId xmlns:a16="http://schemas.microsoft.com/office/drawing/2014/main" id="{C1D26BD6-4D66-42E1-B3CC-9F1A9EAFA065}"/>
              </a:ext>
            </a:extLst>
          </p:cNvPr>
          <p:cNvCxnSpPr>
            <a:cxnSpLocks/>
          </p:cNvCxnSpPr>
          <p:nvPr/>
        </p:nvCxnSpPr>
        <p:spPr>
          <a:xfrm>
            <a:off x="2871281" y="5621188"/>
            <a:ext cx="6696000" cy="0"/>
          </a:xfrm>
          <a:prstGeom prst="line">
            <a:avLst/>
          </a:prstGeom>
          <a:solidFill>
            <a:schemeClr val="bg1"/>
          </a:solidFill>
          <a:ln w="22225">
            <a:solidFill>
              <a:srgbClr val="F89A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50" name="storage 1" descr="storage">
            <a:extLst>
              <a:ext uri="{FF2B5EF4-FFF2-40B4-BE49-F238E27FC236}">
                <a16:creationId xmlns:a16="http://schemas.microsoft.com/office/drawing/2014/main" id="{2117EADF-5ABC-4DB1-A96F-CA93BB7F751E}"/>
              </a:ext>
            </a:extLst>
          </p:cNvPr>
          <p:cNvGrpSpPr/>
          <p:nvPr/>
        </p:nvGrpSpPr>
        <p:grpSpPr>
          <a:xfrm>
            <a:off x="2006733" y="4314534"/>
            <a:ext cx="446751" cy="485967"/>
            <a:chOff x="4501240" y="2176494"/>
            <a:chExt cx="344605" cy="374856"/>
          </a:xfrm>
        </p:grpSpPr>
        <p:sp>
          <p:nvSpPr>
            <p:cNvPr id="151" name="Freeform 5">
              <a:extLst>
                <a:ext uri="{FF2B5EF4-FFF2-40B4-BE49-F238E27FC236}">
                  <a16:creationId xmlns:a16="http://schemas.microsoft.com/office/drawing/2014/main" id="{120E153B-7C45-4B8B-87CD-EEED03858D80}"/>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6">
              <a:extLst>
                <a:ext uri="{FF2B5EF4-FFF2-40B4-BE49-F238E27FC236}">
                  <a16:creationId xmlns:a16="http://schemas.microsoft.com/office/drawing/2014/main" id="{E25EA278-EC64-4A5F-AD6B-465BDE78E52D}"/>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7">
              <a:extLst>
                <a:ext uri="{FF2B5EF4-FFF2-40B4-BE49-F238E27FC236}">
                  <a16:creationId xmlns:a16="http://schemas.microsoft.com/office/drawing/2014/main" id="{8FAD3E48-CB2F-47F0-8659-EAD660F18397}"/>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B3ECA1E7-5EF4-40BB-9BF5-B849EA0D6D5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A6002F62-EE1B-4229-B84E-6E7A0544B89D}"/>
              </a:ext>
            </a:extLst>
          </p:cNvPr>
          <p:cNvSpPr/>
          <p:nvPr/>
        </p:nvSpPr>
        <p:spPr bwMode="auto">
          <a:xfrm>
            <a:off x="2765497" y="4207083"/>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EF87ED"/>
                </a:solidFill>
                <a:effectLst/>
                <a:uLnTx/>
                <a:uFillTx/>
                <a:latin typeface="Segoe UI Semibold"/>
                <a:ea typeface="Segoe UI" pitchFamily="34" charset="0"/>
                <a:cs typeface="Segoe UI" pitchFamily="34" charset="0"/>
              </a:rPr>
              <a:t>High Performing Storage</a:t>
            </a:r>
          </a:p>
        </p:txBody>
      </p:sp>
      <p:sp>
        <p:nvSpPr>
          <p:cNvPr id="169" name="TextBox 168">
            <a:extLst>
              <a:ext uri="{FF2B5EF4-FFF2-40B4-BE49-F238E27FC236}">
                <a16:creationId xmlns:a16="http://schemas.microsoft.com/office/drawing/2014/main" id="{736AFF61-E8CD-4D0B-9595-F4BF1800E3F2}"/>
              </a:ext>
            </a:extLst>
          </p:cNvPr>
          <p:cNvSpPr txBox="1"/>
          <p:nvPr/>
        </p:nvSpPr>
        <p:spPr>
          <a:xfrm>
            <a:off x="2895588" y="4692507"/>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HPC Cache</a:t>
            </a:r>
          </a:p>
        </p:txBody>
      </p:sp>
      <p:sp>
        <p:nvSpPr>
          <p:cNvPr id="170" name="TextBox 169">
            <a:extLst>
              <a:ext uri="{FF2B5EF4-FFF2-40B4-BE49-F238E27FC236}">
                <a16:creationId xmlns:a16="http://schemas.microsoft.com/office/drawing/2014/main" id="{7F63C23B-1E87-4DD5-BF69-68203C510A44}"/>
              </a:ext>
            </a:extLst>
          </p:cNvPr>
          <p:cNvSpPr txBox="1"/>
          <p:nvPr/>
        </p:nvSpPr>
        <p:spPr>
          <a:xfrm>
            <a:off x="5253831" y="4692507"/>
            <a:ext cx="216324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NetApp Files</a:t>
            </a:r>
          </a:p>
        </p:txBody>
      </p:sp>
      <p:sp>
        <p:nvSpPr>
          <p:cNvPr id="224" name="TextBox 223">
            <a:extLst>
              <a:ext uri="{FF2B5EF4-FFF2-40B4-BE49-F238E27FC236}">
                <a16:creationId xmlns:a16="http://schemas.microsoft.com/office/drawing/2014/main" id="{C8E91E92-E03D-4B40-A2BC-9556CA881101}"/>
              </a:ext>
            </a:extLst>
          </p:cNvPr>
          <p:cNvSpPr txBox="1"/>
          <p:nvPr/>
        </p:nvSpPr>
        <p:spPr>
          <a:xfrm>
            <a:off x="7437998" y="4692507"/>
            <a:ext cx="2163244"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Clusterstore</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148" name="Straight Connector 147">
            <a:extLst>
              <a:ext uri="{FF2B5EF4-FFF2-40B4-BE49-F238E27FC236}">
                <a16:creationId xmlns:a16="http://schemas.microsoft.com/office/drawing/2014/main" id="{C04655BA-B96A-4E97-990E-F6BA0D94540B}"/>
              </a:ext>
            </a:extLst>
          </p:cNvPr>
          <p:cNvCxnSpPr>
            <a:cxnSpLocks/>
          </p:cNvCxnSpPr>
          <p:nvPr/>
        </p:nvCxnSpPr>
        <p:spPr>
          <a:xfrm>
            <a:off x="2862015" y="4602295"/>
            <a:ext cx="6696000" cy="0"/>
          </a:xfrm>
          <a:prstGeom prst="line">
            <a:avLst/>
          </a:prstGeom>
          <a:solidFill>
            <a:schemeClr val="bg1"/>
          </a:solidFill>
          <a:ln w="22225">
            <a:solidFill>
              <a:srgbClr val="F89A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55" name="reservations" descr="reservations, get started">
            <a:extLst>
              <a:ext uri="{FF2B5EF4-FFF2-40B4-BE49-F238E27FC236}">
                <a16:creationId xmlns:a16="http://schemas.microsoft.com/office/drawing/2014/main" id="{44979F38-7AE5-4CDB-A26A-09CD0444D0C9}"/>
              </a:ext>
            </a:extLst>
          </p:cNvPr>
          <p:cNvGrpSpPr/>
          <p:nvPr/>
        </p:nvGrpSpPr>
        <p:grpSpPr>
          <a:xfrm>
            <a:off x="1898317" y="2242159"/>
            <a:ext cx="663582" cy="663582"/>
            <a:chOff x="7288760" y="3860995"/>
            <a:chExt cx="476020" cy="476020"/>
          </a:xfrm>
        </p:grpSpPr>
        <p:sp>
          <p:nvSpPr>
            <p:cNvPr id="156" name="Freeform: Shape 155">
              <a:extLst>
                <a:ext uri="{FF2B5EF4-FFF2-40B4-BE49-F238E27FC236}">
                  <a16:creationId xmlns:a16="http://schemas.microsoft.com/office/drawing/2014/main" id="{6C68042B-9AEC-4376-AB71-08B8DA02B914}"/>
                </a:ext>
              </a:extLst>
            </p:cNvPr>
            <p:cNvSpPr/>
            <p:nvPr/>
          </p:nvSpPr>
          <p:spPr>
            <a:xfrm>
              <a:off x="7537125"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F074D67A-D200-4AC1-AFCB-0A9E613CEE36}"/>
                </a:ext>
              </a:extLst>
            </p:cNvPr>
            <p:cNvSpPr/>
            <p:nvPr/>
          </p:nvSpPr>
          <p:spPr>
            <a:xfrm>
              <a:off x="7537125"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7E58B27B-91BC-4DAE-BECC-B0217B169650}"/>
                </a:ext>
              </a:extLst>
            </p:cNvPr>
            <p:cNvSpPr/>
            <p:nvPr/>
          </p:nvSpPr>
          <p:spPr>
            <a:xfrm>
              <a:off x="7586140" y="4035842"/>
              <a:ext cx="173549" cy="198342"/>
            </a:xfrm>
            <a:custGeom>
              <a:avLst/>
              <a:gdLst>
                <a:gd name="connsiteX0" fmla="*/ 173117 w 173548"/>
                <a:gd name="connsiteY0" fmla="*/ 1898 h 198341"/>
                <a:gd name="connsiteX1" fmla="*/ 1898 w 173548"/>
                <a:gd name="connsiteY1" fmla="*/ 1898 h 198341"/>
                <a:gd name="connsiteX2" fmla="*/ 1898 w 173548"/>
                <a:gd name="connsiteY2" fmla="*/ 124431 h 198341"/>
                <a:gd name="connsiteX3" fmla="*/ 83750 w 173548"/>
                <a:gd name="connsiteY3" fmla="*/ 124431 h 198341"/>
                <a:gd name="connsiteX4" fmla="*/ 83750 w 173548"/>
                <a:gd name="connsiteY4" fmla="*/ 197951 h 198341"/>
                <a:gd name="connsiteX5" fmla="*/ 108256 w 173548"/>
                <a:gd name="connsiteY5" fmla="*/ 197951 h 198341"/>
                <a:gd name="connsiteX6" fmla="*/ 108256 w 173548"/>
                <a:gd name="connsiteY6" fmla="*/ 124431 h 198341"/>
                <a:gd name="connsiteX7" fmla="*/ 173117 w 173548"/>
                <a:gd name="connsiteY7" fmla="*/ 124431 h 198341"/>
                <a:gd name="connsiteX8" fmla="*/ 173117 w 173548"/>
                <a:gd name="connsiteY8" fmla="*/ 1898 h 19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548" h="198341">
                  <a:moveTo>
                    <a:pt x="173117" y="1898"/>
                  </a:moveTo>
                  <a:lnTo>
                    <a:pt x="1898" y="1898"/>
                  </a:lnTo>
                  <a:lnTo>
                    <a:pt x="1898" y="124431"/>
                  </a:lnTo>
                  <a:lnTo>
                    <a:pt x="83750" y="124431"/>
                  </a:lnTo>
                  <a:lnTo>
                    <a:pt x="83750" y="197951"/>
                  </a:lnTo>
                  <a:lnTo>
                    <a:pt x="108256" y="197951"/>
                  </a:lnTo>
                  <a:lnTo>
                    <a:pt x="108256" y="124431"/>
                  </a:lnTo>
                  <a:lnTo>
                    <a:pt x="173117" y="124431"/>
                  </a:lnTo>
                  <a:lnTo>
                    <a:pt x="173117" y="1898"/>
                  </a:lnTo>
                  <a:close/>
                </a:path>
              </a:pathLst>
            </a:custGeom>
            <a:solidFill>
              <a:srgbClr val="50E6FF"/>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1829D817-87C9-4EC2-8BDF-FFA5518CD967}"/>
                </a:ext>
              </a:extLst>
            </p:cNvPr>
            <p:cNvSpPr/>
            <p:nvPr/>
          </p:nvSpPr>
          <p:spPr>
            <a:xfrm>
              <a:off x="7292060"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74E74AB7-1D7C-47B2-83C1-A50E56475A4E}"/>
                </a:ext>
              </a:extLst>
            </p:cNvPr>
            <p:cNvSpPr/>
            <p:nvPr/>
          </p:nvSpPr>
          <p:spPr>
            <a:xfrm>
              <a:off x="7414592"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D2D4305F-9447-479D-94B5-24021FDC998B}"/>
                </a:ext>
              </a:extLst>
            </p:cNvPr>
            <p:cNvSpPr/>
            <p:nvPr/>
          </p:nvSpPr>
          <p:spPr>
            <a:xfrm>
              <a:off x="7292060"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B83F5F7-CDAB-43CC-8292-D197313DC3D3}"/>
                </a:ext>
              </a:extLst>
            </p:cNvPr>
            <p:cNvSpPr/>
            <p:nvPr/>
          </p:nvSpPr>
          <p:spPr>
            <a:xfrm>
              <a:off x="7414592"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D37AFA2-1386-444B-8D5C-9518793B5071}"/>
                </a:ext>
              </a:extLst>
            </p:cNvPr>
            <p:cNvSpPr/>
            <p:nvPr/>
          </p:nvSpPr>
          <p:spPr>
            <a:xfrm>
              <a:off x="7619387" y="4051608"/>
              <a:ext cx="104129" cy="89254"/>
            </a:xfrm>
            <a:custGeom>
              <a:avLst/>
              <a:gdLst>
                <a:gd name="connsiteX0" fmla="*/ 88978 w 104129"/>
                <a:gd name="connsiteY0" fmla="*/ 1898 h 89253"/>
                <a:gd name="connsiteX1" fmla="*/ 36616 w 104129"/>
                <a:gd name="connsiteY1" fmla="*/ 54260 h 89253"/>
                <a:gd name="connsiteX2" fmla="*/ 19216 w 104129"/>
                <a:gd name="connsiteY2" fmla="*/ 36861 h 89253"/>
                <a:gd name="connsiteX3" fmla="*/ 1898 w 104129"/>
                <a:gd name="connsiteY3" fmla="*/ 54179 h 89253"/>
                <a:gd name="connsiteX4" fmla="*/ 36534 w 104129"/>
                <a:gd name="connsiteY4" fmla="*/ 89060 h 89253"/>
                <a:gd name="connsiteX5" fmla="*/ 106378 w 104129"/>
                <a:gd name="connsiteY5" fmla="*/ 19216 h 89253"/>
                <a:gd name="connsiteX6" fmla="*/ 88978 w 104129"/>
                <a:gd name="connsiteY6" fmla="*/ 1898 h 8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29" h="89253">
                  <a:moveTo>
                    <a:pt x="88978" y="1898"/>
                  </a:moveTo>
                  <a:lnTo>
                    <a:pt x="36616" y="54260"/>
                  </a:lnTo>
                  <a:lnTo>
                    <a:pt x="19216" y="36861"/>
                  </a:lnTo>
                  <a:lnTo>
                    <a:pt x="1898" y="54179"/>
                  </a:lnTo>
                  <a:lnTo>
                    <a:pt x="36534" y="89060"/>
                  </a:lnTo>
                  <a:lnTo>
                    <a:pt x="106378" y="19216"/>
                  </a:lnTo>
                  <a:lnTo>
                    <a:pt x="88978" y="1898"/>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DB85FDC-D3E6-457A-90D1-7D2CBED9D3EF}"/>
                </a:ext>
              </a:extLst>
            </p:cNvPr>
            <p:cNvSpPr/>
            <p:nvPr/>
          </p:nvSpPr>
          <p:spPr>
            <a:xfrm>
              <a:off x="7292060" y="4231898"/>
              <a:ext cx="466103" cy="49585"/>
            </a:xfrm>
            <a:custGeom>
              <a:avLst/>
              <a:gdLst>
                <a:gd name="connsiteX0" fmla="*/ 467522 w 466102"/>
                <a:gd name="connsiteY0" fmla="*/ 1898 h 49585"/>
                <a:gd name="connsiteX1" fmla="*/ 1898 w 466102"/>
                <a:gd name="connsiteY1" fmla="*/ 1898 h 49585"/>
                <a:gd name="connsiteX2" fmla="*/ 1898 w 466102"/>
                <a:gd name="connsiteY2" fmla="*/ 50911 h 49585"/>
                <a:gd name="connsiteX3" fmla="*/ 467522 w 466102"/>
                <a:gd name="connsiteY3" fmla="*/ 50911 h 49585"/>
                <a:gd name="connsiteX4" fmla="*/ 467522 w 466102"/>
                <a:gd name="connsiteY4" fmla="*/ 1898 h 4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02" h="49585">
                  <a:moveTo>
                    <a:pt x="467522" y="1898"/>
                  </a:moveTo>
                  <a:lnTo>
                    <a:pt x="1898" y="1898"/>
                  </a:lnTo>
                  <a:lnTo>
                    <a:pt x="1898" y="50911"/>
                  </a:lnTo>
                  <a:lnTo>
                    <a:pt x="467522" y="50911"/>
                  </a:lnTo>
                  <a:lnTo>
                    <a:pt x="467522" y="1898"/>
                  </a:lnTo>
                  <a:close/>
                </a:path>
              </a:pathLst>
            </a:custGeom>
            <a:solidFill>
              <a:srgbClr val="0078D7"/>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6" name="Rectangle 225">
            <a:extLst>
              <a:ext uri="{FF2B5EF4-FFF2-40B4-BE49-F238E27FC236}">
                <a16:creationId xmlns:a16="http://schemas.microsoft.com/office/drawing/2014/main" id="{4731CB41-4B8F-4A19-9734-5DC49B09A0FB}"/>
              </a:ext>
            </a:extLst>
          </p:cNvPr>
          <p:cNvSpPr/>
          <p:nvPr/>
        </p:nvSpPr>
        <p:spPr bwMode="auto">
          <a:xfrm>
            <a:off x="2765497" y="2241740"/>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EF87ED"/>
                </a:solidFill>
                <a:effectLst/>
                <a:uLnTx/>
                <a:uFillTx/>
                <a:latin typeface="Segoe UI Semibold"/>
                <a:ea typeface="Segoe UI" pitchFamily="34" charset="0"/>
                <a:cs typeface="Segoe UI" pitchFamily="34" charset="0"/>
              </a:rPr>
              <a:t>Workload Orchestration</a:t>
            </a:r>
          </a:p>
        </p:txBody>
      </p:sp>
      <p:sp>
        <p:nvSpPr>
          <p:cNvPr id="227" name="TextBox 226">
            <a:extLst>
              <a:ext uri="{FF2B5EF4-FFF2-40B4-BE49-F238E27FC236}">
                <a16:creationId xmlns:a16="http://schemas.microsoft.com/office/drawing/2014/main" id="{6A64EF66-E71A-47EB-BB12-759AFC926640}"/>
              </a:ext>
            </a:extLst>
          </p:cNvPr>
          <p:cNvSpPr txBox="1"/>
          <p:nvPr/>
        </p:nvSpPr>
        <p:spPr>
          <a:xfrm>
            <a:off x="2916511" y="2690717"/>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VM Scale Sets</a:t>
            </a:r>
          </a:p>
        </p:txBody>
      </p:sp>
      <p:sp>
        <p:nvSpPr>
          <p:cNvPr id="228" name="TextBox 227">
            <a:extLst>
              <a:ext uri="{FF2B5EF4-FFF2-40B4-BE49-F238E27FC236}">
                <a16:creationId xmlns:a16="http://schemas.microsoft.com/office/drawing/2014/main" id="{732E6F8C-E26B-4543-9526-D194C06D5AB7}"/>
              </a:ext>
            </a:extLst>
          </p:cNvPr>
          <p:cNvSpPr txBox="1"/>
          <p:nvPr/>
        </p:nvSpPr>
        <p:spPr>
          <a:xfrm>
            <a:off x="5253831" y="2690717"/>
            <a:ext cx="216324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Batch</a:t>
            </a:r>
          </a:p>
        </p:txBody>
      </p:sp>
      <p:sp>
        <p:nvSpPr>
          <p:cNvPr id="239" name="TextBox 238">
            <a:extLst>
              <a:ext uri="{FF2B5EF4-FFF2-40B4-BE49-F238E27FC236}">
                <a16:creationId xmlns:a16="http://schemas.microsoft.com/office/drawing/2014/main" id="{F28224DA-AB93-4895-90DE-30DDECDA3838}"/>
              </a:ext>
            </a:extLst>
          </p:cNvPr>
          <p:cNvSpPr txBox="1"/>
          <p:nvPr/>
        </p:nvSpPr>
        <p:spPr>
          <a:xfrm>
            <a:off x="7437998" y="2690717"/>
            <a:ext cx="2163244"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CycleCloud</a:t>
            </a:r>
          </a:p>
        </p:txBody>
      </p:sp>
      <p:cxnSp>
        <p:nvCxnSpPr>
          <p:cNvPr id="225" name="Straight Connector 224">
            <a:extLst>
              <a:ext uri="{FF2B5EF4-FFF2-40B4-BE49-F238E27FC236}">
                <a16:creationId xmlns:a16="http://schemas.microsoft.com/office/drawing/2014/main" id="{502F4A9D-32E4-4689-983E-0B43304085AB}"/>
              </a:ext>
            </a:extLst>
          </p:cNvPr>
          <p:cNvCxnSpPr>
            <a:cxnSpLocks/>
          </p:cNvCxnSpPr>
          <p:nvPr/>
        </p:nvCxnSpPr>
        <p:spPr>
          <a:xfrm>
            <a:off x="2866233" y="2625377"/>
            <a:ext cx="6696000" cy="0"/>
          </a:xfrm>
          <a:prstGeom prst="line">
            <a:avLst/>
          </a:prstGeom>
          <a:solidFill>
            <a:schemeClr val="bg1"/>
          </a:solidFill>
          <a:ln w="22225">
            <a:solidFill>
              <a:srgbClr val="F89A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55" name="Graphic 254" descr="Icon of connected dots ">
            <a:extLst>
              <a:ext uri="{FF2B5EF4-FFF2-40B4-BE49-F238E27FC236}">
                <a16:creationId xmlns:a16="http://schemas.microsoft.com/office/drawing/2014/main" id="{F73F8B37-4E63-47F1-9D01-6BAB1177FB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2732" y="1311487"/>
            <a:ext cx="634752" cy="559585"/>
          </a:xfrm>
          <a:prstGeom prst="rect">
            <a:avLst/>
          </a:prstGeom>
        </p:spPr>
      </p:pic>
      <p:sp>
        <p:nvSpPr>
          <p:cNvPr id="241" name="Rectangle 240">
            <a:extLst>
              <a:ext uri="{FF2B5EF4-FFF2-40B4-BE49-F238E27FC236}">
                <a16:creationId xmlns:a16="http://schemas.microsoft.com/office/drawing/2014/main" id="{363E9EB2-1158-4A55-AC58-670FA1DCBAA2}"/>
              </a:ext>
            </a:extLst>
          </p:cNvPr>
          <p:cNvSpPr/>
          <p:nvPr/>
        </p:nvSpPr>
        <p:spPr bwMode="auto">
          <a:xfrm>
            <a:off x="2765497" y="1253281"/>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EF87ED"/>
                </a:solidFill>
                <a:effectLst/>
                <a:uLnTx/>
                <a:uFillTx/>
                <a:latin typeface="Segoe UI Semibold"/>
                <a:ea typeface="Segoe UI" pitchFamily="34" charset="0"/>
                <a:cs typeface="Segoe UI" pitchFamily="34" charset="0"/>
              </a:rPr>
              <a:t>Transformative Services</a:t>
            </a:r>
          </a:p>
        </p:txBody>
      </p:sp>
      <p:sp>
        <p:nvSpPr>
          <p:cNvPr id="242" name="TextBox 241">
            <a:extLst>
              <a:ext uri="{FF2B5EF4-FFF2-40B4-BE49-F238E27FC236}">
                <a16:creationId xmlns:a16="http://schemas.microsoft.com/office/drawing/2014/main" id="{C9BCEB5B-32B0-4C91-A461-B1A3E6DA8BB2}"/>
              </a:ext>
            </a:extLst>
          </p:cNvPr>
          <p:cNvSpPr txBox="1"/>
          <p:nvPr/>
        </p:nvSpPr>
        <p:spPr>
          <a:xfrm>
            <a:off x="2916511" y="1713833"/>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Machine Learning</a:t>
            </a:r>
          </a:p>
        </p:txBody>
      </p:sp>
      <p:sp>
        <p:nvSpPr>
          <p:cNvPr id="243" name="TextBox 242">
            <a:extLst>
              <a:ext uri="{FF2B5EF4-FFF2-40B4-BE49-F238E27FC236}">
                <a16:creationId xmlns:a16="http://schemas.microsoft.com/office/drawing/2014/main" id="{61C5DC41-D42A-47C7-AB8B-62A2189393DB}"/>
              </a:ext>
            </a:extLst>
          </p:cNvPr>
          <p:cNvSpPr txBox="1"/>
          <p:nvPr/>
        </p:nvSpPr>
        <p:spPr>
          <a:xfrm>
            <a:off x="5253831" y="1713833"/>
            <a:ext cx="216324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Data Lake</a:t>
            </a:r>
          </a:p>
        </p:txBody>
      </p:sp>
      <p:sp>
        <p:nvSpPr>
          <p:cNvPr id="254" name="TextBox 253">
            <a:extLst>
              <a:ext uri="{FF2B5EF4-FFF2-40B4-BE49-F238E27FC236}">
                <a16:creationId xmlns:a16="http://schemas.microsoft.com/office/drawing/2014/main" id="{E3EED83A-696A-4714-8A5A-1B346BA9C977}"/>
              </a:ext>
            </a:extLst>
          </p:cNvPr>
          <p:cNvSpPr txBox="1"/>
          <p:nvPr/>
        </p:nvSpPr>
        <p:spPr>
          <a:xfrm>
            <a:off x="7437998" y="1713833"/>
            <a:ext cx="2163244"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ML Compute</a:t>
            </a:r>
          </a:p>
        </p:txBody>
      </p:sp>
      <p:cxnSp>
        <p:nvCxnSpPr>
          <p:cNvPr id="240" name="Straight Connector 239">
            <a:extLst>
              <a:ext uri="{FF2B5EF4-FFF2-40B4-BE49-F238E27FC236}">
                <a16:creationId xmlns:a16="http://schemas.microsoft.com/office/drawing/2014/main" id="{1F9EB1C3-6FAE-48BD-97F8-A4D32CA3A4B8}"/>
              </a:ext>
            </a:extLst>
          </p:cNvPr>
          <p:cNvCxnSpPr>
            <a:cxnSpLocks/>
          </p:cNvCxnSpPr>
          <p:nvPr/>
        </p:nvCxnSpPr>
        <p:spPr>
          <a:xfrm>
            <a:off x="2866233" y="1648493"/>
            <a:ext cx="6696000" cy="0"/>
          </a:xfrm>
          <a:prstGeom prst="line">
            <a:avLst/>
          </a:prstGeom>
          <a:solidFill>
            <a:schemeClr val="bg1"/>
          </a:solidFill>
          <a:ln w="22225">
            <a:solidFill>
              <a:srgbClr val="F89A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F4D9441C-731E-4A7C-831B-ED61267DB9A7}"/>
              </a:ext>
            </a:extLst>
          </p:cNvPr>
          <p:cNvCxnSpPr>
            <a:cxnSpLocks/>
          </p:cNvCxnSpPr>
          <p:nvPr/>
        </p:nvCxnSpPr>
        <p:spPr>
          <a:xfrm>
            <a:off x="2866233" y="3613836"/>
            <a:ext cx="6696000" cy="0"/>
          </a:xfrm>
          <a:prstGeom prst="line">
            <a:avLst/>
          </a:prstGeom>
          <a:solidFill>
            <a:schemeClr val="bg1"/>
          </a:solidFill>
          <a:ln w="22225">
            <a:solidFill>
              <a:srgbClr val="F89A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4" name="Rectangle 143">
            <a:extLst>
              <a:ext uri="{FF2B5EF4-FFF2-40B4-BE49-F238E27FC236}">
                <a16:creationId xmlns:a16="http://schemas.microsoft.com/office/drawing/2014/main" id="{426A63D5-0CDF-45AA-9438-00C389888760}"/>
              </a:ext>
            </a:extLst>
          </p:cNvPr>
          <p:cNvSpPr/>
          <p:nvPr/>
        </p:nvSpPr>
        <p:spPr bwMode="auto">
          <a:xfrm>
            <a:off x="2765497" y="3218624"/>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EF87ED"/>
                </a:solidFill>
                <a:effectLst/>
                <a:uLnTx/>
                <a:uFillTx/>
                <a:latin typeface="Segoe UI Semibold"/>
                <a:ea typeface="Segoe UI" pitchFamily="34" charset="0"/>
                <a:cs typeface="Segoe UI" pitchFamily="34" charset="0"/>
              </a:rPr>
              <a:t>Fast, Secure Networking</a:t>
            </a:r>
          </a:p>
        </p:txBody>
      </p:sp>
      <p:sp>
        <p:nvSpPr>
          <p:cNvPr id="145" name="TextBox 144">
            <a:extLst>
              <a:ext uri="{FF2B5EF4-FFF2-40B4-BE49-F238E27FC236}">
                <a16:creationId xmlns:a16="http://schemas.microsoft.com/office/drawing/2014/main" id="{B0541D98-0B2B-4B7E-B608-3973A256EEF5}"/>
              </a:ext>
            </a:extLst>
          </p:cNvPr>
          <p:cNvSpPr txBox="1"/>
          <p:nvPr/>
        </p:nvSpPr>
        <p:spPr>
          <a:xfrm>
            <a:off x="2916511" y="3679176"/>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ExpressRoute</a:t>
            </a:r>
          </a:p>
        </p:txBody>
      </p:sp>
      <p:sp>
        <p:nvSpPr>
          <p:cNvPr id="146" name="TextBox 145">
            <a:extLst>
              <a:ext uri="{FF2B5EF4-FFF2-40B4-BE49-F238E27FC236}">
                <a16:creationId xmlns:a16="http://schemas.microsoft.com/office/drawing/2014/main" id="{93F21893-2A78-4BA5-8C7D-5B4A12198776}"/>
              </a:ext>
            </a:extLst>
          </p:cNvPr>
          <p:cNvSpPr txBox="1"/>
          <p:nvPr/>
        </p:nvSpPr>
        <p:spPr>
          <a:xfrm>
            <a:off x="5253831" y="3679176"/>
            <a:ext cx="216324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InfiniBand</a:t>
            </a:r>
          </a:p>
        </p:txBody>
      </p:sp>
      <p:grpSp>
        <p:nvGrpSpPr>
          <p:cNvPr id="256" name="virtual network 1" descr="virtual network, Azure portal">
            <a:extLst>
              <a:ext uri="{FF2B5EF4-FFF2-40B4-BE49-F238E27FC236}">
                <a16:creationId xmlns:a16="http://schemas.microsoft.com/office/drawing/2014/main" id="{B9CCEAA1-8E64-41F1-B240-F95589EB99F9}"/>
              </a:ext>
            </a:extLst>
          </p:cNvPr>
          <p:cNvGrpSpPr>
            <a:grpSpLocks noChangeAspect="1"/>
          </p:cNvGrpSpPr>
          <p:nvPr/>
        </p:nvGrpSpPr>
        <p:grpSpPr bwMode="auto">
          <a:xfrm>
            <a:off x="1994304" y="3320818"/>
            <a:ext cx="471608" cy="471609"/>
            <a:chOff x="5201" y="1382"/>
            <a:chExt cx="207" cy="207"/>
          </a:xfrm>
        </p:grpSpPr>
        <p:sp>
          <p:nvSpPr>
            <p:cNvPr id="257" name="AutoShape 129">
              <a:extLst>
                <a:ext uri="{FF2B5EF4-FFF2-40B4-BE49-F238E27FC236}">
                  <a16:creationId xmlns:a16="http://schemas.microsoft.com/office/drawing/2014/main" id="{B7211997-098B-4EAB-857F-448AC1EBEC58}"/>
                </a:ext>
              </a:extLst>
            </p:cNvPr>
            <p:cNvSpPr>
              <a:spLocks noChangeAspect="1" noChangeArrowheads="1" noTextEdit="1"/>
            </p:cNvSpPr>
            <p:nvPr/>
          </p:nvSpPr>
          <p:spPr bwMode="auto">
            <a:xfrm>
              <a:off x="5201" y="1382"/>
              <a:ext cx="20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131">
              <a:extLst>
                <a:ext uri="{FF2B5EF4-FFF2-40B4-BE49-F238E27FC236}">
                  <a16:creationId xmlns:a16="http://schemas.microsoft.com/office/drawing/2014/main" id="{0F7C99C3-68A5-4990-8061-256F02C5285F}"/>
                </a:ext>
              </a:extLst>
            </p:cNvPr>
            <p:cNvSpPr>
              <a:spLocks/>
            </p:cNvSpPr>
            <p:nvPr/>
          </p:nvSpPr>
          <p:spPr bwMode="auto">
            <a:xfrm>
              <a:off x="5219" y="1520"/>
              <a:ext cx="170" cy="60"/>
            </a:xfrm>
            <a:custGeom>
              <a:avLst/>
              <a:gdLst>
                <a:gd name="T0" fmla="*/ 87 w 170"/>
                <a:gd name="T1" fmla="*/ 60 h 60"/>
                <a:gd name="T2" fmla="*/ 0 w 170"/>
                <a:gd name="T3" fmla="*/ 10 h 60"/>
                <a:gd name="T4" fmla="*/ 6 w 170"/>
                <a:gd name="T5" fmla="*/ 0 h 60"/>
                <a:gd name="T6" fmla="*/ 87 w 170"/>
                <a:gd name="T7" fmla="*/ 48 h 60"/>
                <a:gd name="T8" fmla="*/ 165 w 170"/>
                <a:gd name="T9" fmla="*/ 1 h 60"/>
                <a:gd name="T10" fmla="*/ 170 w 170"/>
                <a:gd name="T11" fmla="*/ 11 h 60"/>
                <a:gd name="T12" fmla="*/ 87 w 17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70" h="60">
                  <a:moveTo>
                    <a:pt x="87" y="60"/>
                  </a:moveTo>
                  <a:lnTo>
                    <a:pt x="0" y="10"/>
                  </a:lnTo>
                  <a:lnTo>
                    <a:pt x="6" y="0"/>
                  </a:lnTo>
                  <a:lnTo>
                    <a:pt x="87" y="48"/>
                  </a:lnTo>
                  <a:lnTo>
                    <a:pt x="165" y="1"/>
                  </a:lnTo>
                  <a:lnTo>
                    <a:pt x="170" y="11"/>
                  </a:lnTo>
                  <a:lnTo>
                    <a:pt x="87"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132">
              <a:extLst>
                <a:ext uri="{FF2B5EF4-FFF2-40B4-BE49-F238E27FC236}">
                  <a16:creationId xmlns:a16="http://schemas.microsoft.com/office/drawing/2014/main" id="{A137A600-3BFD-43A0-AD29-EA66AE8494CE}"/>
                </a:ext>
              </a:extLst>
            </p:cNvPr>
            <p:cNvSpPr>
              <a:spLocks/>
            </p:cNvSpPr>
            <p:nvPr/>
          </p:nvSpPr>
          <p:spPr bwMode="auto">
            <a:xfrm>
              <a:off x="5219" y="1472"/>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133">
              <a:extLst>
                <a:ext uri="{FF2B5EF4-FFF2-40B4-BE49-F238E27FC236}">
                  <a16:creationId xmlns:a16="http://schemas.microsoft.com/office/drawing/2014/main" id="{9629529D-E584-4506-A676-7DB6C5F9D7B4}"/>
                </a:ext>
              </a:extLst>
            </p:cNvPr>
            <p:cNvSpPr>
              <a:spLocks/>
            </p:cNvSpPr>
            <p:nvPr/>
          </p:nvSpPr>
          <p:spPr bwMode="auto">
            <a:xfrm>
              <a:off x="5219" y="1432"/>
              <a:ext cx="170" cy="59"/>
            </a:xfrm>
            <a:custGeom>
              <a:avLst/>
              <a:gdLst>
                <a:gd name="T0" fmla="*/ 87 w 170"/>
                <a:gd name="T1" fmla="*/ 59 h 59"/>
                <a:gd name="T2" fmla="*/ 0 w 170"/>
                <a:gd name="T3" fmla="*/ 10 h 59"/>
                <a:gd name="T4" fmla="*/ 6 w 170"/>
                <a:gd name="T5" fmla="*/ 0 h 59"/>
                <a:gd name="T6" fmla="*/ 87 w 170"/>
                <a:gd name="T7" fmla="*/ 48 h 59"/>
                <a:gd name="T8" fmla="*/ 165 w 170"/>
                <a:gd name="T9" fmla="*/ 1 h 59"/>
                <a:gd name="T10" fmla="*/ 170 w 170"/>
                <a:gd name="T11" fmla="*/ 11 h 59"/>
                <a:gd name="T12" fmla="*/ 87 w 170"/>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170" h="59">
                  <a:moveTo>
                    <a:pt x="87" y="59"/>
                  </a:moveTo>
                  <a:lnTo>
                    <a:pt x="0" y="10"/>
                  </a:lnTo>
                  <a:lnTo>
                    <a:pt x="6" y="0"/>
                  </a:lnTo>
                  <a:lnTo>
                    <a:pt x="87" y="48"/>
                  </a:lnTo>
                  <a:lnTo>
                    <a:pt x="165" y="1"/>
                  </a:lnTo>
                  <a:lnTo>
                    <a:pt x="170" y="11"/>
                  </a:lnTo>
                  <a:lnTo>
                    <a:pt x="87"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134">
              <a:extLst>
                <a:ext uri="{FF2B5EF4-FFF2-40B4-BE49-F238E27FC236}">
                  <a16:creationId xmlns:a16="http://schemas.microsoft.com/office/drawing/2014/main" id="{4027CC95-2A94-4BE4-823E-0C281DCFEAED}"/>
                </a:ext>
              </a:extLst>
            </p:cNvPr>
            <p:cNvSpPr>
              <a:spLocks/>
            </p:cNvSpPr>
            <p:nvPr/>
          </p:nvSpPr>
          <p:spPr bwMode="auto">
            <a:xfrm>
              <a:off x="5219" y="1389"/>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135">
              <a:extLst>
                <a:ext uri="{FF2B5EF4-FFF2-40B4-BE49-F238E27FC236}">
                  <a16:creationId xmlns:a16="http://schemas.microsoft.com/office/drawing/2014/main" id="{C0EDB9EC-1FA2-4CB3-BD4D-37CC5CA10457}"/>
                </a:ext>
              </a:extLst>
            </p:cNvPr>
            <p:cNvSpPr>
              <a:spLocks noChangeArrowheads="1"/>
            </p:cNvSpPr>
            <p:nvPr/>
          </p:nvSpPr>
          <p:spPr bwMode="auto">
            <a:xfrm>
              <a:off x="5202" y="1382"/>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136">
              <a:extLst>
                <a:ext uri="{FF2B5EF4-FFF2-40B4-BE49-F238E27FC236}">
                  <a16:creationId xmlns:a16="http://schemas.microsoft.com/office/drawing/2014/main" id="{0178DCCF-1938-483D-BEBC-8A857F6F6178}"/>
                </a:ext>
              </a:extLst>
            </p:cNvPr>
            <p:cNvSpPr>
              <a:spLocks noChangeArrowheads="1"/>
            </p:cNvSpPr>
            <p:nvPr/>
          </p:nvSpPr>
          <p:spPr bwMode="auto">
            <a:xfrm>
              <a:off x="5289"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137">
              <a:extLst>
                <a:ext uri="{FF2B5EF4-FFF2-40B4-BE49-F238E27FC236}">
                  <a16:creationId xmlns:a16="http://schemas.microsoft.com/office/drawing/2014/main" id="{B03E0950-EB3E-4DD5-9720-AF280DC6CC0F}"/>
                </a:ext>
              </a:extLst>
            </p:cNvPr>
            <p:cNvSpPr>
              <a:spLocks noChangeArrowheads="1"/>
            </p:cNvSpPr>
            <p:nvPr/>
          </p:nvSpPr>
          <p:spPr bwMode="auto">
            <a:xfrm>
              <a:off x="5377"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138">
              <a:extLst>
                <a:ext uri="{FF2B5EF4-FFF2-40B4-BE49-F238E27FC236}">
                  <a16:creationId xmlns:a16="http://schemas.microsoft.com/office/drawing/2014/main" id="{38EE0A36-7007-4E8F-873D-B31B9ECD92E3}"/>
                </a:ext>
              </a:extLst>
            </p:cNvPr>
            <p:cNvSpPr>
              <a:spLocks noChangeArrowheads="1"/>
            </p:cNvSpPr>
            <p:nvPr/>
          </p:nvSpPr>
          <p:spPr bwMode="auto">
            <a:xfrm>
              <a:off x="5202"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139">
              <a:extLst>
                <a:ext uri="{FF2B5EF4-FFF2-40B4-BE49-F238E27FC236}">
                  <a16:creationId xmlns:a16="http://schemas.microsoft.com/office/drawing/2014/main" id="{B9E5E9F3-3627-47A8-A1E9-C3F177F481F5}"/>
                </a:ext>
              </a:extLst>
            </p:cNvPr>
            <p:cNvSpPr>
              <a:spLocks noChangeArrowheads="1"/>
            </p:cNvSpPr>
            <p:nvPr/>
          </p:nvSpPr>
          <p:spPr bwMode="auto">
            <a:xfrm>
              <a:off x="5289" y="1426"/>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140">
              <a:extLst>
                <a:ext uri="{FF2B5EF4-FFF2-40B4-BE49-F238E27FC236}">
                  <a16:creationId xmlns:a16="http://schemas.microsoft.com/office/drawing/2014/main" id="{F3D91458-17C2-4464-86CA-02B4F12DCF31}"/>
                </a:ext>
              </a:extLst>
            </p:cNvPr>
            <p:cNvSpPr>
              <a:spLocks noChangeArrowheads="1"/>
            </p:cNvSpPr>
            <p:nvPr/>
          </p:nvSpPr>
          <p:spPr bwMode="auto">
            <a:xfrm>
              <a:off x="5377"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141">
              <a:extLst>
                <a:ext uri="{FF2B5EF4-FFF2-40B4-BE49-F238E27FC236}">
                  <a16:creationId xmlns:a16="http://schemas.microsoft.com/office/drawing/2014/main" id="{DE89633D-6205-4096-801D-07887BA94B3D}"/>
                </a:ext>
              </a:extLst>
            </p:cNvPr>
            <p:cNvSpPr>
              <a:spLocks noChangeArrowheads="1"/>
            </p:cNvSpPr>
            <p:nvPr/>
          </p:nvSpPr>
          <p:spPr bwMode="auto">
            <a:xfrm>
              <a:off x="5202"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142">
              <a:extLst>
                <a:ext uri="{FF2B5EF4-FFF2-40B4-BE49-F238E27FC236}">
                  <a16:creationId xmlns:a16="http://schemas.microsoft.com/office/drawing/2014/main" id="{0FA860FF-CBE8-4B91-824E-409F1F093E27}"/>
                </a:ext>
              </a:extLst>
            </p:cNvPr>
            <p:cNvSpPr>
              <a:spLocks noChangeArrowheads="1"/>
            </p:cNvSpPr>
            <p:nvPr/>
          </p:nvSpPr>
          <p:spPr bwMode="auto">
            <a:xfrm>
              <a:off x="5377" y="1469"/>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143">
              <a:extLst>
                <a:ext uri="{FF2B5EF4-FFF2-40B4-BE49-F238E27FC236}">
                  <a16:creationId xmlns:a16="http://schemas.microsoft.com/office/drawing/2014/main" id="{17BEC931-9E30-4240-B0F3-2C43AE3012CD}"/>
                </a:ext>
              </a:extLst>
            </p:cNvPr>
            <p:cNvSpPr>
              <a:spLocks noChangeArrowheads="1"/>
            </p:cNvSpPr>
            <p:nvPr/>
          </p:nvSpPr>
          <p:spPr bwMode="auto">
            <a:xfrm>
              <a:off x="5202" y="1513"/>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144">
              <a:extLst>
                <a:ext uri="{FF2B5EF4-FFF2-40B4-BE49-F238E27FC236}">
                  <a16:creationId xmlns:a16="http://schemas.microsoft.com/office/drawing/2014/main" id="{43A7D49B-0B73-40CC-ADA3-E676E3F6160E}"/>
                </a:ext>
              </a:extLst>
            </p:cNvPr>
            <p:cNvSpPr>
              <a:spLocks noChangeArrowheads="1"/>
            </p:cNvSpPr>
            <p:nvPr/>
          </p:nvSpPr>
          <p:spPr bwMode="auto">
            <a:xfrm>
              <a:off x="5289"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Rectangle 145">
              <a:extLst>
                <a:ext uri="{FF2B5EF4-FFF2-40B4-BE49-F238E27FC236}">
                  <a16:creationId xmlns:a16="http://schemas.microsoft.com/office/drawing/2014/main" id="{BA0B351D-DF8C-46B3-815A-A59DA567AA3A}"/>
                </a:ext>
              </a:extLst>
            </p:cNvPr>
            <p:cNvSpPr>
              <a:spLocks noChangeArrowheads="1"/>
            </p:cNvSpPr>
            <p:nvPr/>
          </p:nvSpPr>
          <p:spPr bwMode="auto">
            <a:xfrm>
              <a:off x="5377"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146">
              <a:extLst>
                <a:ext uri="{FF2B5EF4-FFF2-40B4-BE49-F238E27FC236}">
                  <a16:creationId xmlns:a16="http://schemas.microsoft.com/office/drawing/2014/main" id="{5D0F43DD-295C-46CD-A76F-1321E859F61C}"/>
                </a:ext>
              </a:extLst>
            </p:cNvPr>
            <p:cNvSpPr>
              <a:spLocks noChangeArrowheads="1"/>
            </p:cNvSpPr>
            <p:nvPr/>
          </p:nvSpPr>
          <p:spPr bwMode="auto">
            <a:xfrm>
              <a:off x="5202" y="1557"/>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147">
              <a:extLst>
                <a:ext uri="{FF2B5EF4-FFF2-40B4-BE49-F238E27FC236}">
                  <a16:creationId xmlns:a16="http://schemas.microsoft.com/office/drawing/2014/main" id="{E0A9DA75-DD58-4A23-8730-EFEBB979BF2D}"/>
                </a:ext>
              </a:extLst>
            </p:cNvPr>
            <p:cNvSpPr>
              <a:spLocks noChangeArrowheads="1"/>
            </p:cNvSpPr>
            <p:nvPr/>
          </p:nvSpPr>
          <p:spPr bwMode="auto">
            <a:xfrm>
              <a:off x="5289"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148">
              <a:extLst>
                <a:ext uri="{FF2B5EF4-FFF2-40B4-BE49-F238E27FC236}">
                  <a16:creationId xmlns:a16="http://schemas.microsoft.com/office/drawing/2014/main" id="{F7A71DC9-2C1A-41A7-8852-F43D8B3A5673}"/>
                </a:ext>
              </a:extLst>
            </p:cNvPr>
            <p:cNvSpPr>
              <a:spLocks noChangeArrowheads="1"/>
            </p:cNvSpPr>
            <p:nvPr/>
          </p:nvSpPr>
          <p:spPr bwMode="auto">
            <a:xfrm>
              <a:off x="5377"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149">
              <a:extLst>
                <a:ext uri="{FF2B5EF4-FFF2-40B4-BE49-F238E27FC236}">
                  <a16:creationId xmlns:a16="http://schemas.microsoft.com/office/drawing/2014/main" id="{4E2403A0-1350-4D07-939C-1A5836E230EC}"/>
                </a:ext>
              </a:extLst>
            </p:cNvPr>
            <p:cNvSpPr>
              <a:spLocks noChangeArrowheads="1"/>
            </p:cNvSpPr>
            <p:nvPr/>
          </p:nvSpPr>
          <p:spPr bwMode="auto">
            <a:xfrm>
              <a:off x="5289"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itle 2">
            <a:extLst>
              <a:ext uri="{FF2B5EF4-FFF2-40B4-BE49-F238E27FC236}">
                <a16:creationId xmlns:a16="http://schemas.microsoft.com/office/drawing/2014/main" id="{27F81762-B65D-1E1F-7BB0-E69FE7E3703C}"/>
              </a:ext>
            </a:extLst>
          </p:cNvPr>
          <p:cNvSpPr>
            <a:spLocks noGrp="1"/>
          </p:cNvSpPr>
          <p:nvPr>
            <p:ph type="title"/>
          </p:nvPr>
        </p:nvSpPr>
        <p:spPr/>
        <p:txBody>
          <a:bodyPr/>
          <a:lstStyle/>
          <a:p>
            <a:r>
              <a:rPr kumimoji="0" lang="en-US" sz="2800" b="0" i="0" u="none" strike="noStrike" kern="1200" cap="none" spc="-5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t>HPC Resource Stack on Azure</a:t>
            </a:r>
            <a:endParaRPr lang="en-IN"/>
          </a:p>
        </p:txBody>
      </p:sp>
    </p:spTree>
    <p:custDataLst>
      <p:tags r:id="rId1"/>
    </p:custDataLst>
    <p:extLst>
      <p:ext uri="{BB962C8B-B14F-4D97-AF65-F5344CB8AC3E}">
        <p14:creationId xmlns:p14="http://schemas.microsoft.com/office/powerpoint/2010/main" val="220156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5"/>
                                        </p:tgtEl>
                                        <p:attrNameLst>
                                          <p:attrName>style.visibility</p:attrName>
                                        </p:attrNameLst>
                                      </p:cBhvr>
                                      <p:to>
                                        <p:strVal val="visible"/>
                                      </p:to>
                                    </p:set>
                                    <p:animEffect transition="in" filter="fade">
                                      <p:cBhvr>
                                        <p:cTn id="11" dur="500"/>
                                        <p:tgtEl>
                                          <p:spTgt spid="25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1"/>
                                        </p:tgtEl>
                                        <p:attrNameLst>
                                          <p:attrName>style.visibility</p:attrName>
                                        </p:attrNameLst>
                                      </p:cBhvr>
                                      <p:to>
                                        <p:strVal val="visible"/>
                                      </p:to>
                                    </p:set>
                                    <p:animEffect transition="in" filter="fade">
                                      <p:cBhvr>
                                        <p:cTn id="14" dur="500"/>
                                        <p:tgtEl>
                                          <p:spTgt spid="241"/>
                                        </p:tgtEl>
                                      </p:cBhvr>
                                    </p:animEffect>
                                  </p:childTnLst>
                                </p:cTn>
                              </p:par>
                              <p:par>
                                <p:cTn id="15" presetID="16" presetClass="entr" presetSubtype="21" fill="hold" nodeType="with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barn(inVertical)">
                                      <p:cBhvr>
                                        <p:cTn id="17" dur="250"/>
                                        <p:tgtEl>
                                          <p:spTgt spid="240"/>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wipe(left)">
                                      <p:cBhvr>
                                        <p:cTn id="21" dur="500"/>
                                        <p:tgtEl>
                                          <p:spTgt spid="24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ipe(down)">
                                      <p:cBhvr>
                                        <p:cTn id="24" dur="500"/>
                                        <p:tgtEl>
                                          <p:spTgt spid="24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right)">
                                      <p:cBhvr>
                                        <p:cTn id="27" dur="500"/>
                                        <p:tgtEl>
                                          <p:spTgt spid="25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fade">
                                      <p:cBhvr>
                                        <p:cTn id="31" dur="500"/>
                                        <p:tgtEl>
                                          <p:spTgt spid="1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6"/>
                                        </p:tgtEl>
                                        <p:attrNameLst>
                                          <p:attrName>style.visibility</p:attrName>
                                        </p:attrNameLst>
                                      </p:cBhvr>
                                      <p:to>
                                        <p:strVal val="visible"/>
                                      </p:to>
                                    </p:set>
                                    <p:animEffect transition="in" filter="fade">
                                      <p:cBhvr>
                                        <p:cTn id="34" dur="500"/>
                                        <p:tgtEl>
                                          <p:spTgt spid="226"/>
                                        </p:tgtEl>
                                      </p:cBhvr>
                                    </p:animEffect>
                                  </p:childTnLst>
                                </p:cTn>
                              </p:par>
                              <p:par>
                                <p:cTn id="35" presetID="16" presetClass="entr" presetSubtype="21" fill="hold" nodeType="withEffect">
                                  <p:stCondLst>
                                    <p:cond delay="0"/>
                                  </p:stCondLst>
                                  <p:childTnLst>
                                    <p:set>
                                      <p:cBhvr>
                                        <p:cTn id="36" dur="1" fill="hold">
                                          <p:stCondLst>
                                            <p:cond delay="0"/>
                                          </p:stCondLst>
                                        </p:cTn>
                                        <p:tgtEl>
                                          <p:spTgt spid="225"/>
                                        </p:tgtEl>
                                        <p:attrNameLst>
                                          <p:attrName>style.visibility</p:attrName>
                                        </p:attrNameLst>
                                      </p:cBhvr>
                                      <p:to>
                                        <p:strVal val="visible"/>
                                      </p:to>
                                    </p:set>
                                    <p:animEffect transition="in" filter="barn(inVertical)">
                                      <p:cBhvr>
                                        <p:cTn id="37" dur="250"/>
                                        <p:tgtEl>
                                          <p:spTgt spid="225"/>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left)">
                                      <p:cBhvr>
                                        <p:cTn id="41" dur="500"/>
                                        <p:tgtEl>
                                          <p:spTgt spid="22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28"/>
                                        </p:tgtEl>
                                        <p:attrNameLst>
                                          <p:attrName>style.visibility</p:attrName>
                                        </p:attrNameLst>
                                      </p:cBhvr>
                                      <p:to>
                                        <p:strVal val="visible"/>
                                      </p:to>
                                    </p:set>
                                    <p:animEffect transition="in" filter="wipe(down)">
                                      <p:cBhvr>
                                        <p:cTn id="44" dur="500"/>
                                        <p:tgtEl>
                                          <p:spTgt spid="228"/>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239"/>
                                        </p:tgtEl>
                                        <p:attrNameLst>
                                          <p:attrName>style.visibility</p:attrName>
                                        </p:attrNameLst>
                                      </p:cBhvr>
                                      <p:to>
                                        <p:strVal val="visible"/>
                                      </p:to>
                                    </p:set>
                                    <p:animEffect transition="in" filter="wipe(right)">
                                      <p:cBhvr>
                                        <p:cTn id="47" dur="500"/>
                                        <p:tgtEl>
                                          <p:spTgt spid="239"/>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256"/>
                                        </p:tgtEl>
                                        <p:attrNameLst>
                                          <p:attrName>style.visibility</p:attrName>
                                        </p:attrNameLst>
                                      </p:cBhvr>
                                      <p:to>
                                        <p:strVal val="visible"/>
                                      </p:to>
                                    </p:set>
                                    <p:animEffect transition="in" filter="fade">
                                      <p:cBhvr>
                                        <p:cTn id="51" dur="500"/>
                                        <p:tgtEl>
                                          <p:spTgt spid="2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4"/>
                                        </p:tgtEl>
                                        <p:attrNameLst>
                                          <p:attrName>style.visibility</p:attrName>
                                        </p:attrNameLst>
                                      </p:cBhvr>
                                      <p:to>
                                        <p:strVal val="visible"/>
                                      </p:to>
                                    </p:set>
                                    <p:animEffect transition="in" filter="fade">
                                      <p:cBhvr>
                                        <p:cTn id="54" dur="500"/>
                                        <p:tgtEl>
                                          <p:spTgt spid="144"/>
                                        </p:tgtEl>
                                      </p:cBhvr>
                                    </p:animEffect>
                                  </p:childTnLst>
                                </p:cTn>
                              </p:par>
                              <p:par>
                                <p:cTn id="55" presetID="16" presetClass="entr" presetSubtype="21"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arn(inVertical)">
                                      <p:cBhvr>
                                        <p:cTn id="57" dur="250"/>
                                        <p:tgtEl>
                                          <p:spTgt spid="19"/>
                                        </p:tgtEl>
                                      </p:cBhvr>
                                    </p:animEffect>
                                  </p:childTnLst>
                                </p:cTn>
                              </p:par>
                            </p:childTnLst>
                          </p:cTn>
                        </p:par>
                        <p:par>
                          <p:cTn id="58" fill="hold">
                            <p:stCondLst>
                              <p:cond delay="3000"/>
                            </p:stCondLst>
                            <p:childTnLst>
                              <p:par>
                                <p:cTn id="59" presetID="22" presetClass="entr" presetSubtype="8" fill="hold" grpId="0" nodeType="afterEffect">
                                  <p:stCondLst>
                                    <p:cond delay="0"/>
                                  </p:stCondLst>
                                  <p:childTnLst>
                                    <p:set>
                                      <p:cBhvr>
                                        <p:cTn id="60" dur="1" fill="hold">
                                          <p:stCondLst>
                                            <p:cond delay="0"/>
                                          </p:stCondLst>
                                        </p:cTn>
                                        <p:tgtEl>
                                          <p:spTgt spid="145"/>
                                        </p:tgtEl>
                                        <p:attrNameLst>
                                          <p:attrName>style.visibility</p:attrName>
                                        </p:attrNameLst>
                                      </p:cBhvr>
                                      <p:to>
                                        <p:strVal val="visible"/>
                                      </p:to>
                                    </p:set>
                                    <p:animEffect transition="in" filter="wipe(left)">
                                      <p:cBhvr>
                                        <p:cTn id="61" dur="500"/>
                                        <p:tgtEl>
                                          <p:spTgt spid="145"/>
                                        </p:tgtEl>
                                      </p:cBhvr>
                                    </p:animEffect>
                                  </p:childTnLst>
                                </p:cTn>
                              </p:par>
                              <p:par>
                                <p:cTn id="62" presetID="22" presetClass="entr" presetSubtype="4" fill="hold" nodeType="withEffect">
                                  <p:stCondLst>
                                    <p:cond delay="0"/>
                                  </p:stCondLst>
                                  <p:childTnLst>
                                    <p:set>
                                      <p:cBhvr>
                                        <p:cTn id="63" dur="1" fill="hold">
                                          <p:stCondLst>
                                            <p:cond delay="0"/>
                                          </p:stCondLst>
                                        </p:cTn>
                                        <p:tgtEl>
                                          <p:spTgt spid="146">
                                            <p:txEl>
                                              <p:pRg st="0" end="0"/>
                                            </p:txEl>
                                          </p:spTgt>
                                        </p:tgtEl>
                                        <p:attrNameLst>
                                          <p:attrName>style.visibility</p:attrName>
                                        </p:attrNameLst>
                                      </p:cBhvr>
                                      <p:to>
                                        <p:strVal val="visible"/>
                                      </p:to>
                                    </p:set>
                                    <p:animEffect transition="in" filter="wipe(down)">
                                      <p:cBhvr>
                                        <p:cTn id="64" dur="500"/>
                                        <p:tgtEl>
                                          <p:spTgt spid="146">
                                            <p:txEl>
                                              <p:pRg st="0" end="0"/>
                                            </p:txEl>
                                          </p:spTgt>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150"/>
                                        </p:tgtEl>
                                        <p:attrNameLst>
                                          <p:attrName>style.visibility</p:attrName>
                                        </p:attrNameLst>
                                      </p:cBhvr>
                                      <p:to>
                                        <p:strVal val="visible"/>
                                      </p:to>
                                    </p:set>
                                    <p:animEffect transition="in" filter="fade">
                                      <p:cBhvr>
                                        <p:cTn id="68" dur="500"/>
                                        <p:tgtEl>
                                          <p:spTgt spid="15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9"/>
                                        </p:tgtEl>
                                        <p:attrNameLst>
                                          <p:attrName>style.visibility</p:attrName>
                                        </p:attrNameLst>
                                      </p:cBhvr>
                                      <p:to>
                                        <p:strVal val="visible"/>
                                      </p:to>
                                    </p:set>
                                    <p:animEffect transition="in" filter="fade">
                                      <p:cBhvr>
                                        <p:cTn id="71" dur="500"/>
                                        <p:tgtEl>
                                          <p:spTgt spid="149"/>
                                        </p:tgtEl>
                                      </p:cBhvr>
                                    </p:animEffect>
                                  </p:childTnLst>
                                </p:cTn>
                              </p:par>
                              <p:par>
                                <p:cTn id="72" presetID="16" presetClass="entr" presetSubtype="21" fill="hold" nodeType="withEffect">
                                  <p:stCondLst>
                                    <p:cond delay="0"/>
                                  </p:stCondLst>
                                  <p:childTnLst>
                                    <p:set>
                                      <p:cBhvr>
                                        <p:cTn id="73" dur="1" fill="hold">
                                          <p:stCondLst>
                                            <p:cond delay="0"/>
                                          </p:stCondLst>
                                        </p:cTn>
                                        <p:tgtEl>
                                          <p:spTgt spid="148"/>
                                        </p:tgtEl>
                                        <p:attrNameLst>
                                          <p:attrName>style.visibility</p:attrName>
                                        </p:attrNameLst>
                                      </p:cBhvr>
                                      <p:to>
                                        <p:strVal val="visible"/>
                                      </p:to>
                                    </p:set>
                                    <p:animEffect transition="in" filter="barn(inVertical)">
                                      <p:cBhvr>
                                        <p:cTn id="74" dur="250"/>
                                        <p:tgtEl>
                                          <p:spTgt spid="148"/>
                                        </p:tgtEl>
                                      </p:cBhvr>
                                    </p:animEffect>
                                  </p:childTnLst>
                                </p:cTn>
                              </p:par>
                            </p:childTnLst>
                          </p:cTn>
                        </p:par>
                        <p:par>
                          <p:cTn id="75" fill="hold">
                            <p:stCondLst>
                              <p:cond delay="4000"/>
                            </p:stCondLst>
                            <p:childTnLst>
                              <p:par>
                                <p:cTn id="76" presetID="22" presetClass="entr" presetSubtype="4" fill="hold" grpId="0" nodeType="afterEffect">
                                  <p:stCondLst>
                                    <p:cond delay="0"/>
                                  </p:stCondLst>
                                  <p:childTnLst>
                                    <p:set>
                                      <p:cBhvr>
                                        <p:cTn id="77" dur="1" fill="hold">
                                          <p:stCondLst>
                                            <p:cond delay="0"/>
                                          </p:stCondLst>
                                        </p:cTn>
                                        <p:tgtEl>
                                          <p:spTgt spid="169"/>
                                        </p:tgtEl>
                                        <p:attrNameLst>
                                          <p:attrName>style.visibility</p:attrName>
                                        </p:attrNameLst>
                                      </p:cBhvr>
                                      <p:to>
                                        <p:strVal val="visible"/>
                                      </p:to>
                                    </p:set>
                                    <p:animEffect transition="in" filter="wipe(down)">
                                      <p:cBhvr>
                                        <p:cTn id="78" dur="500"/>
                                        <p:tgtEl>
                                          <p:spTgt spid="169"/>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70"/>
                                        </p:tgtEl>
                                        <p:attrNameLst>
                                          <p:attrName>style.visibility</p:attrName>
                                        </p:attrNameLst>
                                      </p:cBhvr>
                                      <p:to>
                                        <p:strVal val="visible"/>
                                      </p:to>
                                    </p:set>
                                    <p:animEffect transition="in" filter="wipe(down)">
                                      <p:cBhvr>
                                        <p:cTn id="81" dur="500"/>
                                        <p:tgtEl>
                                          <p:spTgt spid="170"/>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224"/>
                                        </p:tgtEl>
                                        <p:attrNameLst>
                                          <p:attrName>style.visibility</p:attrName>
                                        </p:attrNameLst>
                                      </p:cBhvr>
                                      <p:to>
                                        <p:strVal val="visible"/>
                                      </p:to>
                                    </p:set>
                                    <p:animEffect transition="in" filter="wipe(right)">
                                      <p:cBhvr>
                                        <p:cTn id="84" dur="500"/>
                                        <p:tgtEl>
                                          <p:spTgt spid="224"/>
                                        </p:tgtEl>
                                      </p:cBhvr>
                                    </p:animEffect>
                                  </p:childTnLst>
                                </p:cTn>
                              </p:par>
                            </p:childTnLst>
                          </p:cTn>
                        </p:par>
                        <p:par>
                          <p:cTn id="85" fill="hold">
                            <p:stCondLst>
                              <p:cond delay="4500"/>
                            </p:stCondLst>
                            <p:childTnLst>
                              <p:par>
                                <p:cTn id="86" presetID="10" presetClass="entr" presetSubtype="0" fill="hold"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16" presetClass="entr" presetSubtype="21" fill="hold" nodeType="with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barn(inVertical)">
                                      <p:cBhvr>
                                        <p:cTn id="94" dur="500"/>
                                        <p:tgtEl>
                                          <p:spTgt spid="7"/>
                                        </p:tgtEl>
                                      </p:cBhvr>
                                    </p:animEffect>
                                  </p:childTnLst>
                                </p:cTn>
                              </p:par>
                            </p:childTnLst>
                          </p:cTn>
                        </p:par>
                        <p:par>
                          <p:cTn id="95" fill="hold">
                            <p:stCondLst>
                              <p:cond delay="5000"/>
                            </p:stCondLst>
                            <p:childTnLst>
                              <p:par>
                                <p:cTn id="96" presetID="22" presetClass="entr" presetSubtype="8" fill="hold" grpId="0" nodeType="after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wipe(left)">
                                      <p:cBhvr>
                                        <p:cTn id="98" dur="500"/>
                                        <p:tgtEl>
                                          <p:spTgt spid="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wipe(down)">
                                      <p:cBhvr>
                                        <p:cTn id="101" dur="500"/>
                                        <p:tgtEl>
                                          <p:spTgt spid="77"/>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168"/>
                                        </p:tgtEl>
                                        <p:attrNameLst>
                                          <p:attrName>style.visibility</p:attrName>
                                        </p:attrNameLst>
                                      </p:cBhvr>
                                      <p:to>
                                        <p:strVal val="visible"/>
                                      </p:to>
                                    </p:set>
                                    <p:animEffect transition="in" filter="wipe(right)">
                                      <p:cBhvr>
                                        <p:cTn id="104"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77" grpId="0"/>
      <p:bldP spid="168" grpId="0"/>
      <p:bldP spid="149" grpId="0"/>
      <p:bldP spid="169" grpId="0"/>
      <p:bldP spid="170" grpId="0"/>
      <p:bldP spid="224" grpId="0"/>
      <p:bldP spid="226" grpId="0"/>
      <p:bldP spid="227" grpId="0"/>
      <p:bldP spid="228" grpId="0"/>
      <p:bldP spid="239" grpId="0"/>
      <p:bldP spid="241" grpId="0"/>
      <p:bldP spid="242" grpId="0"/>
      <p:bldP spid="243" grpId="0"/>
      <p:bldP spid="254" grpId="0"/>
      <p:bldP spid="144" grpId="0"/>
      <p:bldP spid="145"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6A48C7-23C1-4EB7-9B83-01DC9B572A12}"/>
              </a:ext>
              <a:ext uri="{C183D7F6-B498-43B3-948B-1728B52AA6E4}">
                <adec:decorative xmlns:adec="http://schemas.microsoft.com/office/drawing/2017/decorative" val="1"/>
              </a:ext>
            </a:extLst>
          </p:cNvPr>
          <p:cNvSpPr/>
          <p:nvPr/>
        </p:nvSpPr>
        <p:spPr>
          <a:xfrm>
            <a:off x="879075" y="1211496"/>
            <a:ext cx="6480000" cy="877163"/>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89AF4"/>
                </a:solidFill>
                <a:effectLst/>
                <a:uLnTx/>
                <a:uFillTx/>
                <a:latin typeface="Segoe UI Semibold"/>
                <a:ea typeface="+mn-ea"/>
                <a:cs typeface="Segoe UI Semibold" panose="020B0702040204020203" pitchFamily="34" charset="0"/>
              </a:rPr>
              <a:t>Broad offering with the N-series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GPUs from M60 to V100 to support ML &amp; DL training &amp; inference, HPC across industries and Graphics workloads</a:t>
            </a:r>
          </a:p>
        </p:txBody>
      </p:sp>
      <p:sp>
        <p:nvSpPr>
          <p:cNvPr id="4" name="Rectangle 3">
            <a:extLst>
              <a:ext uri="{FF2B5EF4-FFF2-40B4-BE49-F238E27FC236}">
                <a16:creationId xmlns:a16="http://schemas.microsoft.com/office/drawing/2014/main" id="{05A10481-8FD3-4432-A4AD-78688D3A311D}"/>
              </a:ext>
              <a:ext uri="{C183D7F6-B498-43B3-948B-1728B52AA6E4}">
                <adec:decorative xmlns:adec="http://schemas.microsoft.com/office/drawing/2017/decorative" val="1"/>
              </a:ext>
            </a:extLst>
          </p:cNvPr>
          <p:cNvSpPr/>
          <p:nvPr/>
        </p:nvSpPr>
        <p:spPr>
          <a:xfrm>
            <a:off x="870415" y="2254169"/>
            <a:ext cx="6480000" cy="1092607"/>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89AF4"/>
                </a:solidFill>
                <a:effectLst/>
                <a:uLnTx/>
                <a:uFillTx/>
                <a:latin typeface="Segoe UI Semibold"/>
                <a:ea typeface="+mn-ea"/>
                <a:cs typeface="Segoe UI Semibold" panose="020B0702040204020203" pitchFamily="34" charset="0"/>
              </a:rPr>
              <a:t>Integration with key Microsoft solutions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like AML and ONNX for end-to-end acceleration for the most complex workloads, reducing burden of producing world-class solutions</a:t>
            </a:r>
          </a:p>
        </p:txBody>
      </p:sp>
      <p:sp>
        <p:nvSpPr>
          <p:cNvPr id="5" name="Rectangle 4">
            <a:extLst>
              <a:ext uri="{FF2B5EF4-FFF2-40B4-BE49-F238E27FC236}">
                <a16:creationId xmlns:a16="http://schemas.microsoft.com/office/drawing/2014/main" id="{97A55507-3261-40FC-BA3B-B2449DDA62F4}"/>
              </a:ext>
              <a:ext uri="{C183D7F6-B498-43B3-948B-1728B52AA6E4}">
                <adec:decorative xmlns:adec="http://schemas.microsoft.com/office/drawing/2017/decorative" val="1"/>
              </a:ext>
            </a:extLst>
          </p:cNvPr>
          <p:cNvSpPr/>
          <p:nvPr/>
        </p:nvSpPr>
        <p:spPr>
          <a:xfrm>
            <a:off x="870414" y="3404564"/>
            <a:ext cx="6480000" cy="877163"/>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89AF4"/>
                </a:solidFill>
                <a:effectLst/>
                <a:uLnTx/>
                <a:uFillTx/>
                <a:latin typeface="Segoe UI Semibold"/>
                <a:ea typeface="+mn-ea"/>
                <a:cs typeface="Segoe UI Semibold" panose="020B0702040204020203" pitchFamily="34" charset="0"/>
              </a:rPr>
              <a:t>Versatility across applications and frameworks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to support engineering on one platform and solution for the entire team, regardless of the preferences of particular engineers</a:t>
            </a:r>
          </a:p>
        </p:txBody>
      </p:sp>
      <p:sp>
        <p:nvSpPr>
          <p:cNvPr id="12" name="Rectangle 11">
            <a:extLst>
              <a:ext uri="{FF2B5EF4-FFF2-40B4-BE49-F238E27FC236}">
                <a16:creationId xmlns:a16="http://schemas.microsoft.com/office/drawing/2014/main" id="{E82C40CE-FD39-4275-B6EC-25F417B26249}"/>
              </a:ext>
              <a:ext uri="{C183D7F6-B498-43B3-948B-1728B52AA6E4}">
                <adec:decorative xmlns:adec="http://schemas.microsoft.com/office/drawing/2017/decorative" val="1"/>
              </a:ext>
            </a:extLst>
          </p:cNvPr>
          <p:cNvSpPr/>
          <p:nvPr/>
        </p:nvSpPr>
        <p:spPr>
          <a:xfrm>
            <a:off x="879075" y="4447237"/>
            <a:ext cx="6480000" cy="877163"/>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89AF4"/>
                </a:solidFill>
                <a:effectLst/>
                <a:uLnTx/>
                <a:uFillTx/>
                <a:latin typeface="Segoe UI Semibold"/>
                <a:ea typeface="+mn-ea"/>
                <a:cs typeface="Segoe UI Light" panose="020B0502040204020203" pitchFamily="34" charset="0"/>
              </a:rPr>
              <a:t>All </a:t>
            </a:r>
            <a:r>
              <a:rPr kumimoji="0" lang="en-US" sz="1600" b="0" i="0" u="none" strike="noStrike" kern="1200" cap="none" spc="0" normalizeH="0" baseline="0" noProof="0">
                <a:ln>
                  <a:noFill/>
                </a:ln>
                <a:solidFill>
                  <a:srgbClr val="F89AF4"/>
                </a:solidFill>
                <a:effectLst/>
                <a:uLnTx/>
                <a:uFillTx/>
                <a:latin typeface="Segoe UI Semibold"/>
                <a:ea typeface="+mn-ea"/>
                <a:cs typeface="Segoe UI Semibold" panose="020B0702040204020203" pitchFamily="34" charset="0"/>
              </a:rPr>
              <a:t>NVIDIA acceleration software </a:t>
            </a:r>
            <a:r>
              <a:rPr kumimoji="0" lang="en-US" sz="1600" b="0" i="0" u="none" strike="noStrike" kern="1200" cap="none" spc="0" normalizeH="0" baseline="0" noProof="0">
                <a:ln>
                  <a:noFill/>
                </a:ln>
                <a:solidFill>
                  <a:srgbClr val="F89AF4"/>
                </a:solidFill>
                <a:effectLst/>
                <a:uLnTx/>
                <a:uFillTx/>
                <a:latin typeface="Segoe UI Semibold"/>
                <a:ea typeface="+mn-ea"/>
                <a:cs typeface="Segoe UI Light" panose="020B0502040204020203" pitchFamily="34" charset="0"/>
              </a:rPr>
              <a:t>housed in NGC</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via Azure marketplace to ensure users have the </a:t>
            </a: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easiest experience </a:t>
            </a:r>
            <a:r>
              <a:rPr kumimoji="0" lang="en-US" sz="14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packaging what they need to achieve best performance in no time. </a:t>
            </a:r>
          </a:p>
        </p:txBody>
      </p:sp>
      <p:pic>
        <p:nvPicPr>
          <p:cNvPr id="13" name="Picture 12">
            <a:extLst>
              <a:ext uri="{FF2B5EF4-FFF2-40B4-BE49-F238E27FC236}">
                <a16:creationId xmlns:a16="http://schemas.microsoft.com/office/drawing/2014/main" id="{A5E307A0-3DFC-4482-A48F-9505A22DFB9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194" b="11017"/>
          <a:stretch/>
        </p:blipFill>
        <p:spPr>
          <a:xfrm>
            <a:off x="7451958" y="1777999"/>
            <a:ext cx="4063512" cy="3302001"/>
          </a:xfrm>
          <a:prstGeom prst="rect">
            <a:avLst/>
          </a:prstGeom>
          <a:effectLst>
            <a:reflection blurRad="6350" stA="50000" endA="300" endPos="55000" dir="5400000" sy="-100000" algn="bl" rotWithShape="0"/>
          </a:effectLst>
        </p:spPr>
      </p:pic>
      <p:sp>
        <p:nvSpPr>
          <p:cNvPr id="21" name="Rectangle 20">
            <a:extLst>
              <a:ext uri="{FF2B5EF4-FFF2-40B4-BE49-F238E27FC236}">
                <a16:creationId xmlns:a16="http://schemas.microsoft.com/office/drawing/2014/main" id="{ED5F94CC-E6CA-4A8A-B99D-1E2C3358FC9F}"/>
              </a:ext>
              <a:ext uri="{C183D7F6-B498-43B3-948B-1728B52AA6E4}">
                <adec:decorative xmlns:adec="http://schemas.microsoft.com/office/drawing/2017/decorative" val="1"/>
              </a:ext>
            </a:extLst>
          </p:cNvPr>
          <p:cNvSpPr/>
          <p:nvPr/>
        </p:nvSpPr>
        <p:spPr>
          <a:xfrm>
            <a:off x="870414" y="5489911"/>
            <a:ext cx="6480000" cy="661720"/>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89AF4"/>
                </a:solidFill>
                <a:effectLst/>
                <a:uLnTx/>
                <a:uFillTx/>
                <a:latin typeface="Segoe UI Semibold"/>
                <a:ea typeface="+mn-ea"/>
                <a:cs typeface="Segoe UI Semibold" panose="020B0702040204020203" pitchFamily="34" charset="0"/>
              </a:rPr>
              <a:t>Optional InfiniBand interconnect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enables scale-up performance</a:t>
            </a:r>
          </a:p>
        </p:txBody>
      </p:sp>
      <p:sp>
        <p:nvSpPr>
          <p:cNvPr id="3" name="Title 2">
            <a:extLst>
              <a:ext uri="{FF2B5EF4-FFF2-40B4-BE49-F238E27FC236}">
                <a16:creationId xmlns:a16="http://schemas.microsoft.com/office/drawing/2014/main" id="{F1D8413A-005E-518F-A6EA-0AE11039027B}"/>
              </a:ext>
            </a:extLst>
          </p:cNvPr>
          <p:cNvSpPr>
            <a:spLocks noGrp="1"/>
          </p:cNvSpPr>
          <p:nvPr>
            <p:ph type="title"/>
          </p:nvPr>
        </p:nvSpPr>
        <p:spPr/>
        <p:txBody>
          <a:bodyPr/>
          <a:lstStyle/>
          <a:p>
            <a:r>
              <a:rPr lang="en-US" sz="2800" b="1">
                <a:latin typeface="Segoe UI Semibold" panose="020B0502040204020203" pitchFamily="34" charset="0"/>
                <a:cs typeface="+mn-cs"/>
              </a:rPr>
              <a:t>NVIDIA in Azure</a:t>
            </a:r>
            <a:endParaRPr lang="en-IN"/>
          </a:p>
        </p:txBody>
      </p:sp>
    </p:spTree>
    <p:extLst>
      <p:ext uri="{BB962C8B-B14F-4D97-AF65-F5344CB8AC3E}">
        <p14:creationId xmlns:p14="http://schemas.microsoft.com/office/powerpoint/2010/main" val="1577116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16" presetClass="entr" presetSubtype="2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Horizont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P spid="12" grpId="0"/>
      <p:bldP spid="21"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D20819-9509-0B8E-3F68-B47CE3CA18A6}"/>
              </a:ext>
            </a:extLst>
          </p:cNvPr>
          <p:cNvSpPr>
            <a:spLocks noGrp="1"/>
          </p:cNvSpPr>
          <p:nvPr>
            <p:ph type="title"/>
          </p:nvPr>
        </p:nvSpPr>
        <p:spPr/>
        <p:txBody>
          <a:bodyPr/>
          <a:lstStyle/>
          <a:p>
            <a:r>
              <a:rPr lang="en-US" sz="2800" b="1">
                <a:solidFill>
                  <a:schemeClr val="bg1"/>
                </a:solidFill>
                <a:latin typeface="Segoe UI Semibold" panose="020B0502040204020203" pitchFamily="34" charset="0"/>
                <a:cs typeface="+mn-cs"/>
              </a:rPr>
              <a:t>GPU Computing </a:t>
            </a:r>
            <a:endParaRPr lang="en-IN"/>
          </a:p>
        </p:txBody>
      </p:sp>
      <p:pic>
        <p:nvPicPr>
          <p:cNvPr id="32" name="Picture 2">
            <a:extLst>
              <a:ext uri="{FF2B5EF4-FFF2-40B4-BE49-F238E27FC236}">
                <a16:creationId xmlns:a16="http://schemas.microsoft.com/office/drawing/2014/main" id="{EB2C57D6-AECC-8909-CFD5-1B96B70807B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69" y="1651891"/>
            <a:ext cx="256438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D1CF5749-7A28-DA5D-AB4C-D9020FB68583}"/>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41" r="707" b="25184"/>
          <a:stretch/>
        </p:blipFill>
        <p:spPr bwMode="auto">
          <a:xfrm>
            <a:off x="3895873" y="1651891"/>
            <a:ext cx="2546229" cy="144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F0C7D154-44BC-98DB-F67C-24FCEF4677D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5247" y="1651891"/>
            <a:ext cx="2281967" cy="144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0DB0F7D4-6BC2-3887-45D8-AB32894C7866}"/>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824" r="25896" b="18545"/>
          <a:stretch/>
        </p:blipFill>
        <p:spPr bwMode="auto">
          <a:xfrm>
            <a:off x="9010359" y="1651891"/>
            <a:ext cx="2402254" cy="144000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5CEC8AA1-5CB1-EB95-94FE-7DD8A710F9CF}"/>
              </a:ext>
              <a:ext uri="{C183D7F6-B498-43B3-948B-1728B52AA6E4}">
                <adec:decorative xmlns:adec="http://schemas.microsoft.com/office/drawing/2017/decorative" val="1"/>
              </a:ext>
            </a:extLst>
          </p:cNvPr>
          <p:cNvSpPr/>
          <p:nvPr/>
        </p:nvSpPr>
        <p:spPr>
          <a:xfrm>
            <a:off x="3998987" y="1152197"/>
            <a:ext cx="2340000" cy="439316"/>
          </a:xfrm>
          <a:prstGeom prst="rect">
            <a:avLst/>
          </a:prstGeom>
          <a:noFill/>
          <a:ln>
            <a:noFill/>
          </a:ln>
        </p:spPr>
        <p:txBody>
          <a:bodyPr wrap="square" lIns="89630" tIns="44814" rIns="89630" bIns="44814"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67AF0"/>
                </a:solidFill>
                <a:effectLst/>
                <a:uLnTx/>
                <a:uFillTx/>
                <a:latin typeface="Segoe UI Semibold" panose="020B0702040204020203" pitchFamily="34" charset="0"/>
                <a:cs typeface="Segoe UI Semibold" panose="020B0702040204020203" pitchFamily="34" charset="0"/>
              </a:rPr>
              <a:t>Rendering</a:t>
            </a:r>
          </a:p>
        </p:txBody>
      </p:sp>
      <p:sp>
        <p:nvSpPr>
          <p:cNvPr id="39" name="Rectangle 38">
            <a:extLst>
              <a:ext uri="{FF2B5EF4-FFF2-40B4-BE49-F238E27FC236}">
                <a16:creationId xmlns:a16="http://schemas.microsoft.com/office/drawing/2014/main" id="{DB951C1F-92F3-DCBC-5B69-21F0AFA48289}"/>
              </a:ext>
              <a:ext uri="{C183D7F6-B498-43B3-948B-1728B52AA6E4}">
                <adec:decorative xmlns:adec="http://schemas.microsoft.com/office/drawing/2017/decorative" val="1"/>
              </a:ext>
            </a:extLst>
          </p:cNvPr>
          <p:cNvSpPr/>
          <p:nvPr/>
        </p:nvSpPr>
        <p:spPr>
          <a:xfrm>
            <a:off x="9041486" y="1152197"/>
            <a:ext cx="2340000" cy="437528"/>
          </a:xfrm>
          <a:prstGeom prst="rect">
            <a:avLst/>
          </a:prstGeom>
          <a:noFill/>
          <a:ln>
            <a:noFill/>
          </a:ln>
        </p:spPr>
        <p:txBody>
          <a:bodyPr wrap="square" lIns="89630" tIns="44814" rIns="89630" bIns="44814"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67AF0"/>
                </a:solidFill>
                <a:effectLst/>
                <a:uLnTx/>
                <a:uFillTx/>
                <a:latin typeface="Segoe UI Semibold" panose="020B0702040204020203" pitchFamily="34" charset="0"/>
                <a:cs typeface="Segoe UI Semibold" panose="020B0702040204020203" pitchFamily="34" charset="0"/>
              </a:rPr>
              <a:t>Deep-Learning/AI</a:t>
            </a:r>
          </a:p>
        </p:txBody>
      </p:sp>
      <p:sp>
        <p:nvSpPr>
          <p:cNvPr id="40" name="Rectangle 39">
            <a:extLst>
              <a:ext uri="{FF2B5EF4-FFF2-40B4-BE49-F238E27FC236}">
                <a16:creationId xmlns:a16="http://schemas.microsoft.com/office/drawing/2014/main" id="{8EDC4AD0-B938-352F-8C1C-E5AA2A329CA8}"/>
              </a:ext>
              <a:ext uri="{C183D7F6-B498-43B3-948B-1728B52AA6E4}">
                <adec:decorative xmlns:adec="http://schemas.microsoft.com/office/drawing/2017/decorative" val="1"/>
              </a:ext>
            </a:extLst>
          </p:cNvPr>
          <p:cNvSpPr/>
          <p:nvPr/>
        </p:nvSpPr>
        <p:spPr>
          <a:xfrm>
            <a:off x="6598768" y="1152197"/>
            <a:ext cx="2254924" cy="436978"/>
          </a:xfrm>
          <a:prstGeom prst="rect">
            <a:avLst/>
          </a:prstGeom>
          <a:noFill/>
          <a:ln>
            <a:noFill/>
          </a:ln>
        </p:spPr>
        <p:txBody>
          <a:bodyPr wrap="square" lIns="89630" tIns="44814" rIns="89630" bIns="44814"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67AF0"/>
                </a:solidFill>
                <a:effectLst/>
                <a:uLnTx/>
                <a:uFillTx/>
                <a:latin typeface="Segoe UI Semibold" panose="020B0702040204020203" pitchFamily="34" charset="0"/>
                <a:cs typeface="Segoe UI Semibold" panose="020B0702040204020203" pitchFamily="34" charset="0"/>
              </a:rPr>
              <a:t>HPC/Simulation</a:t>
            </a:r>
          </a:p>
        </p:txBody>
      </p:sp>
      <p:sp>
        <p:nvSpPr>
          <p:cNvPr id="41" name="Rectangle 40">
            <a:extLst>
              <a:ext uri="{FF2B5EF4-FFF2-40B4-BE49-F238E27FC236}">
                <a16:creationId xmlns:a16="http://schemas.microsoft.com/office/drawing/2014/main" id="{47B9FBBA-2EBF-A512-E79C-625E2964865B}"/>
              </a:ext>
              <a:ext uri="{C183D7F6-B498-43B3-948B-1728B52AA6E4}">
                <adec:decorative xmlns:adec="http://schemas.microsoft.com/office/drawing/2017/decorative" val="1"/>
              </a:ext>
            </a:extLst>
          </p:cNvPr>
          <p:cNvSpPr/>
          <p:nvPr/>
        </p:nvSpPr>
        <p:spPr>
          <a:xfrm>
            <a:off x="770561" y="1152197"/>
            <a:ext cx="2340000" cy="437255"/>
          </a:xfrm>
          <a:prstGeom prst="rect">
            <a:avLst/>
          </a:prstGeom>
          <a:noFill/>
          <a:ln>
            <a:noFill/>
          </a:ln>
        </p:spPr>
        <p:txBody>
          <a:bodyPr wrap="square" lIns="89630" tIns="44814" rIns="89630" bIns="44814"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8FFA"/>
                </a:solidFill>
                <a:effectLst/>
                <a:uLnTx/>
                <a:uFillTx/>
                <a:latin typeface="Segoe UI Semibold" panose="020B0702040204020203" pitchFamily="34" charset="0"/>
                <a:cs typeface="Segoe UI Semibold" panose="020B0702040204020203" pitchFamily="34" charset="0"/>
              </a:rPr>
              <a:t>Visualization</a:t>
            </a:r>
          </a:p>
        </p:txBody>
      </p:sp>
      <p:grpSp>
        <p:nvGrpSpPr>
          <p:cNvPr id="42" name="Group 41">
            <a:extLst>
              <a:ext uri="{FF2B5EF4-FFF2-40B4-BE49-F238E27FC236}">
                <a16:creationId xmlns:a16="http://schemas.microsoft.com/office/drawing/2014/main" id="{F258A256-C831-9C8A-A9D4-CF8956336CA5}"/>
              </a:ext>
              <a:ext uri="{C183D7F6-B498-43B3-948B-1728B52AA6E4}">
                <adec:decorative xmlns:adec="http://schemas.microsoft.com/office/drawing/2017/decorative" val="1"/>
              </a:ext>
            </a:extLst>
          </p:cNvPr>
          <p:cNvGrpSpPr/>
          <p:nvPr/>
        </p:nvGrpSpPr>
        <p:grpSpPr>
          <a:xfrm>
            <a:off x="1463231" y="3766110"/>
            <a:ext cx="954661" cy="839979"/>
            <a:chOff x="6468553" y="2746939"/>
            <a:chExt cx="1111312" cy="1038851"/>
          </a:xfrm>
        </p:grpSpPr>
        <p:grpSp>
          <p:nvGrpSpPr>
            <p:cNvPr id="48" name="Group 47">
              <a:extLst>
                <a:ext uri="{FF2B5EF4-FFF2-40B4-BE49-F238E27FC236}">
                  <a16:creationId xmlns:a16="http://schemas.microsoft.com/office/drawing/2014/main" id="{64B8893F-3CC3-A042-5F97-51261874AE68}"/>
                </a:ext>
              </a:extLst>
            </p:cNvPr>
            <p:cNvGrpSpPr/>
            <p:nvPr/>
          </p:nvGrpSpPr>
          <p:grpSpPr>
            <a:xfrm>
              <a:off x="6468553" y="2746939"/>
              <a:ext cx="1111312" cy="1038851"/>
              <a:chOff x="7132637" y="1006524"/>
              <a:chExt cx="4304244" cy="4014739"/>
            </a:xfrm>
          </p:grpSpPr>
          <p:pic>
            <p:nvPicPr>
              <p:cNvPr id="50" name="Picture 49">
                <a:extLst>
                  <a:ext uri="{FF2B5EF4-FFF2-40B4-BE49-F238E27FC236}">
                    <a16:creationId xmlns:a16="http://schemas.microsoft.com/office/drawing/2014/main" id="{1DE12069-00DB-096B-3CD3-B2DF7B43653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51" name="AutoShape 3">
                <a:extLst>
                  <a:ext uri="{FF2B5EF4-FFF2-40B4-BE49-F238E27FC236}">
                    <a16:creationId xmlns:a16="http://schemas.microsoft.com/office/drawing/2014/main" id="{0DF63358-154A-F87B-F9A3-B2A34706F7C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49" name="TextBox 48">
              <a:extLst>
                <a:ext uri="{FF2B5EF4-FFF2-40B4-BE49-F238E27FC236}">
                  <a16:creationId xmlns:a16="http://schemas.microsoft.com/office/drawing/2014/main" id="{968240DC-FEDD-B14D-2173-EAA46F39C6DF}"/>
                </a:ext>
              </a:extLst>
            </p:cNvPr>
            <p:cNvSpPr txBox="1"/>
            <p:nvPr/>
          </p:nvSpPr>
          <p:spPr>
            <a:xfrm>
              <a:off x="6565772" y="2862607"/>
              <a:ext cx="916875" cy="636119"/>
            </a:xfrm>
            <a:prstGeom prst="rect">
              <a:avLst/>
            </a:prstGeom>
            <a:solidFill>
              <a:schemeClr val="tx2">
                <a:lumMod val="50000"/>
              </a:schemeClr>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NV</a:t>
              </a:r>
            </a:p>
          </p:txBody>
        </p:sp>
      </p:grpSp>
      <p:cxnSp>
        <p:nvCxnSpPr>
          <p:cNvPr id="52" name="Straight Arrow Connector 51">
            <a:extLst>
              <a:ext uri="{FF2B5EF4-FFF2-40B4-BE49-F238E27FC236}">
                <a16:creationId xmlns:a16="http://schemas.microsoft.com/office/drawing/2014/main" id="{A97421CF-F74F-3D08-B6B9-CD1EB6EF95DB}"/>
              </a:ext>
              <a:ext uri="{C183D7F6-B498-43B3-948B-1728B52AA6E4}">
                <adec:decorative xmlns:adec="http://schemas.microsoft.com/office/drawing/2017/decorative" val="1"/>
              </a:ext>
            </a:extLst>
          </p:cNvPr>
          <p:cNvCxnSpPr>
            <a:cxnSpLocks/>
          </p:cNvCxnSpPr>
          <p:nvPr/>
        </p:nvCxnSpPr>
        <p:spPr>
          <a:xfrm>
            <a:off x="447162" y="3376622"/>
            <a:ext cx="3129158" cy="0"/>
          </a:xfrm>
          <a:prstGeom prst="straightConnector1">
            <a:avLst/>
          </a:prstGeom>
          <a:ln w="76200">
            <a:solidFill>
              <a:srgbClr val="F89AF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8F473B0-66DC-D037-C8B4-DDF1B7732852}"/>
              </a:ext>
              <a:ext uri="{C183D7F6-B498-43B3-948B-1728B52AA6E4}">
                <adec:decorative xmlns:adec="http://schemas.microsoft.com/office/drawing/2017/decorative" val="1"/>
              </a:ext>
            </a:extLst>
          </p:cNvPr>
          <p:cNvSpPr/>
          <p:nvPr/>
        </p:nvSpPr>
        <p:spPr>
          <a:xfrm>
            <a:off x="101601" y="4938264"/>
            <a:ext cx="3677920" cy="1477328"/>
          </a:xfrm>
          <a:prstGeom prst="rect">
            <a:avLst/>
          </a:prstGeom>
        </p:spPr>
        <p:txBody>
          <a:bodyPr wrap="square">
            <a:spAutoFit/>
          </a:bodyPr>
          <a:lstStyle/>
          <a:p>
            <a:pPr algn="ctr">
              <a:spcAft>
                <a:spcPts val="1200"/>
              </a:spcAf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Workload centric PCs &amp; Workstations</a:t>
            </a:r>
          </a:p>
          <a:p>
            <a:pPr algn="ctr">
              <a:spcAft>
                <a:spcPts val="1200"/>
              </a:spcAf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Variable configuration for GPU workstations for content consumption</a:t>
            </a:r>
          </a:p>
          <a:p>
            <a:pPr algn="ctr">
              <a:spcAft>
                <a:spcPts val="1200"/>
              </a:spcAf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Modern workspace for interactive collaboration</a:t>
            </a:r>
          </a:p>
        </p:txBody>
      </p:sp>
      <p:cxnSp>
        <p:nvCxnSpPr>
          <p:cNvPr id="54" name="Straight Arrow Connector 53">
            <a:extLst>
              <a:ext uri="{FF2B5EF4-FFF2-40B4-BE49-F238E27FC236}">
                <a16:creationId xmlns:a16="http://schemas.microsoft.com/office/drawing/2014/main" id="{F960C37D-7DCA-E170-BBF1-55FFA8727D79}"/>
              </a:ext>
              <a:ext uri="{C183D7F6-B498-43B3-948B-1728B52AA6E4}">
                <adec:decorative xmlns:adec="http://schemas.microsoft.com/office/drawing/2017/decorative" val="1"/>
              </a:ext>
            </a:extLst>
          </p:cNvPr>
          <p:cNvCxnSpPr>
            <a:cxnSpLocks/>
          </p:cNvCxnSpPr>
          <p:nvPr/>
        </p:nvCxnSpPr>
        <p:spPr>
          <a:xfrm>
            <a:off x="3576320" y="3371366"/>
            <a:ext cx="8023767" cy="10343"/>
          </a:xfrm>
          <a:prstGeom prst="straightConnector1">
            <a:avLst/>
          </a:prstGeom>
          <a:ln w="76200">
            <a:solidFill>
              <a:srgbClr val="F67A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3F64B48-98F4-E694-8C74-ED1A6C430BFB}"/>
              </a:ext>
              <a:ext uri="{C183D7F6-B498-43B3-948B-1728B52AA6E4}">
                <adec:decorative xmlns:adec="http://schemas.microsoft.com/office/drawing/2017/decorative" val="1"/>
              </a:ext>
            </a:extLst>
          </p:cNvPr>
          <p:cNvSpPr/>
          <p:nvPr/>
        </p:nvSpPr>
        <p:spPr>
          <a:xfrm>
            <a:off x="4236719" y="4925093"/>
            <a:ext cx="6835049" cy="91358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Scale out using IB for multimode HPC and ML workloads on any MPI stack</a:t>
            </a:r>
          </a:p>
          <a:p>
            <a:pPr marL="457200" marR="0" lvl="1" indent="0" algn="ctr" defTabSz="914400" rtl="0" eaLnBrk="1" fontAlgn="auto" latinLnBrk="0" hangingPunct="1">
              <a:lnSpc>
                <a:spcPct val="90000"/>
              </a:lnSpc>
              <a:spcBef>
                <a:spcPts val="500"/>
              </a:spcBef>
              <a:spcAft>
                <a:spcPts val="0"/>
              </a:spcAft>
              <a:buClrTx/>
              <a:buSzTx/>
              <a:buFontTx/>
              <a:buNone/>
              <a:tabLs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Scale-up multi-GPU VMs with fast NVLINK interconnect for high-density single box training and HPC workloads</a:t>
            </a:r>
          </a:p>
        </p:txBody>
      </p:sp>
      <p:grpSp>
        <p:nvGrpSpPr>
          <p:cNvPr id="56" name="Group 55">
            <a:extLst>
              <a:ext uri="{FF2B5EF4-FFF2-40B4-BE49-F238E27FC236}">
                <a16:creationId xmlns:a16="http://schemas.microsoft.com/office/drawing/2014/main" id="{20D9982D-4897-4E65-7F02-9C5B44A2039C}"/>
              </a:ext>
              <a:ext uri="{C183D7F6-B498-43B3-948B-1728B52AA6E4}">
                <adec:decorative xmlns:adec="http://schemas.microsoft.com/office/drawing/2017/decorative" val="1"/>
              </a:ext>
            </a:extLst>
          </p:cNvPr>
          <p:cNvGrpSpPr/>
          <p:nvPr/>
        </p:nvGrpSpPr>
        <p:grpSpPr>
          <a:xfrm>
            <a:off x="5964357" y="3766110"/>
            <a:ext cx="954661" cy="839979"/>
            <a:chOff x="6468553" y="2746939"/>
            <a:chExt cx="1111312" cy="1038851"/>
          </a:xfrm>
        </p:grpSpPr>
        <p:grpSp>
          <p:nvGrpSpPr>
            <p:cNvPr id="57" name="Group 56">
              <a:extLst>
                <a:ext uri="{FF2B5EF4-FFF2-40B4-BE49-F238E27FC236}">
                  <a16:creationId xmlns:a16="http://schemas.microsoft.com/office/drawing/2014/main" id="{029A6EB4-40E8-134C-5AD0-62A2692C625A}"/>
                </a:ext>
              </a:extLst>
            </p:cNvPr>
            <p:cNvGrpSpPr/>
            <p:nvPr/>
          </p:nvGrpSpPr>
          <p:grpSpPr>
            <a:xfrm>
              <a:off x="6468553" y="2746939"/>
              <a:ext cx="1111312" cy="1038851"/>
              <a:chOff x="7132637" y="1006524"/>
              <a:chExt cx="4304244" cy="4014739"/>
            </a:xfrm>
          </p:grpSpPr>
          <p:pic>
            <p:nvPicPr>
              <p:cNvPr id="70" name="Picture 69">
                <a:extLst>
                  <a:ext uri="{FF2B5EF4-FFF2-40B4-BE49-F238E27FC236}">
                    <a16:creationId xmlns:a16="http://schemas.microsoft.com/office/drawing/2014/main" id="{9DDD9187-A858-E50F-51A5-76E48417303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71" name="AutoShape 3">
                <a:extLst>
                  <a:ext uri="{FF2B5EF4-FFF2-40B4-BE49-F238E27FC236}">
                    <a16:creationId xmlns:a16="http://schemas.microsoft.com/office/drawing/2014/main" id="{FFE70769-E4C0-080E-8BE0-63C9B6A0EC37}"/>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69" name="TextBox 68">
              <a:extLst>
                <a:ext uri="{FF2B5EF4-FFF2-40B4-BE49-F238E27FC236}">
                  <a16:creationId xmlns:a16="http://schemas.microsoft.com/office/drawing/2014/main" id="{00458223-36C6-FDFB-93CF-7CF2407A6802}"/>
                </a:ext>
              </a:extLst>
            </p:cNvPr>
            <p:cNvSpPr txBox="1"/>
            <p:nvPr/>
          </p:nvSpPr>
          <p:spPr>
            <a:xfrm>
              <a:off x="6565772" y="2862607"/>
              <a:ext cx="916875" cy="636119"/>
            </a:xfrm>
            <a:prstGeom prst="rect">
              <a:avLst/>
            </a:prstGeom>
            <a:solidFill>
              <a:schemeClr val="tx2">
                <a:lumMod val="50000"/>
              </a:schemeClr>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NC</a:t>
              </a:r>
              <a:endParaRPr kumimoji="0" lang="en-US" sz="3136" b="1" i="0" u="none" strike="noStrike" kern="0" cap="none" spc="0" normalizeH="0" baseline="0" noProof="0">
                <a:ln>
                  <a:noFill/>
                </a:ln>
                <a:solidFill>
                  <a:schemeClr val="bg1"/>
                </a:soli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28A13A86-AD8C-DD87-0958-83E8FB8FBB42}"/>
              </a:ext>
              <a:ext uri="{C183D7F6-B498-43B3-948B-1728B52AA6E4}">
                <adec:decorative xmlns:adec="http://schemas.microsoft.com/office/drawing/2017/decorative" val="1"/>
              </a:ext>
            </a:extLst>
          </p:cNvPr>
          <p:cNvGrpSpPr/>
          <p:nvPr/>
        </p:nvGrpSpPr>
        <p:grpSpPr>
          <a:xfrm>
            <a:off x="8389469" y="3766110"/>
            <a:ext cx="954661" cy="839979"/>
            <a:chOff x="6468553" y="2746939"/>
            <a:chExt cx="1111312" cy="1038851"/>
          </a:xfrm>
        </p:grpSpPr>
        <p:grpSp>
          <p:nvGrpSpPr>
            <p:cNvPr id="73" name="Group 72">
              <a:extLst>
                <a:ext uri="{FF2B5EF4-FFF2-40B4-BE49-F238E27FC236}">
                  <a16:creationId xmlns:a16="http://schemas.microsoft.com/office/drawing/2014/main" id="{8488BB67-8897-E2B5-F463-569DCF809A99}"/>
                </a:ext>
              </a:extLst>
            </p:cNvPr>
            <p:cNvGrpSpPr/>
            <p:nvPr/>
          </p:nvGrpSpPr>
          <p:grpSpPr>
            <a:xfrm>
              <a:off x="6468553" y="2746939"/>
              <a:ext cx="1111312" cy="1038851"/>
              <a:chOff x="7132637" y="1006524"/>
              <a:chExt cx="4304244" cy="4014739"/>
            </a:xfrm>
          </p:grpSpPr>
          <p:pic>
            <p:nvPicPr>
              <p:cNvPr id="75" name="Picture 74">
                <a:extLst>
                  <a:ext uri="{FF2B5EF4-FFF2-40B4-BE49-F238E27FC236}">
                    <a16:creationId xmlns:a16="http://schemas.microsoft.com/office/drawing/2014/main" id="{B6E54495-4156-772A-C005-4770D3CF9C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76" name="AutoShape 3">
                <a:extLst>
                  <a:ext uri="{FF2B5EF4-FFF2-40B4-BE49-F238E27FC236}">
                    <a16:creationId xmlns:a16="http://schemas.microsoft.com/office/drawing/2014/main" id="{44AFCB56-6550-BE30-38F8-EDCB80EC460B}"/>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74" name="TextBox 73">
              <a:extLst>
                <a:ext uri="{FF2B5EF4-FFF2-40B4-BE49-F238E27FC236}">
                  <a16:creationId xmlns:a16="http://schemas.microsoft.com/office/drawing/2014/main" id="{C7CBB204-665D-15F9-DC39-4DB2437AC2D9}"/>
                </a:ext>
              </a:extLst>
            </p:cNvPr>
            <p:cNvSpPr txBox="1"/>
            <p:nvPr/>
          </p:nvSpPr>
          <p:spPr>
            <a:xfrm>
              <a:off x="6565772" y="2862607"/>
              <a:ext cx="916875" cy="636119"/>
            </a:xfrm>
            <a:prstGeom prst="rect">
              <a:avLst/>
            </a:prstGeom>
            <a:solidFill>
              <a:schemeClr val="tx2">
                <a:lumMod val="50000"/>
              </a:schemeClr>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ND</a:t>
              </a:r>
            </a:p>
          </p:txBody>
        </p:sp>
      </p:grpSp>
    </p:spTree>
    <p:extLst>
      <p:ext uri="{BB962C8B-B14F-4D97-AF65-F5344CB8AC3E}">
        <p14:creationId xmlns:p14="http://schemas.microsoft.com/office/powerpoint/2010/main" val="3747391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anim calcmode="lin" valueType="num">
                                      <p:cBhvr>
                                        <p:cTn id="12" dur="500" fill="hold"/>
                                        <p:tgtEl>
                                          <p:spTgt spid="41"/>
                                        </p:tgtEl>
                                        <p:attrNameLst>
                                          <p:attrName>ppt_x</p:attrName>
                                        </p:attrNameLst>
                                      </p:cBhvr>
                                      <p:tavLst>
                                        <p:tav tm="0">
                                          <p:val>
                                            <p:strVal val="#ppt_x"/>
                                          </p:val>
                                        </p:tav>
                                        <p:tav tm="100000">
                                          <p:val>
                                            <p:strVal val="#ppt_x"/>
                                          </p:val>
                                        </p:tav>
                                      </p:tavLst>
                                    </p:anim>
                                    <p:anim calcmode="lin" valueType="num">
                                      <p:cBhvr>
                                        <p:cTn id="13" dur="500" fill="hold"/>
                                        <p:tgtEl>
                                          <p:spTgt spid="4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anim calcmode="lin" valueType="num">
                                      <p:cBhvr>
                                        <p:cTn id="17" dur="500" fill="hold"/>
                                        <p:tgtEl>
                                          <p:spTgt spid="32"/>
                                        </p:tgtEl>
                                        <p:attrNameLst>
                                          <p:attrName>ppt_x</p:attrName>
                                        </p:attrNameLst>
                                      </p:cBhvr>
                                      <p:tavLst>
                                        <p:tav tm="0">
                                          <p:val>
                                            <p:strVal val="#ppt_x"/>
                                          </p:val>
                                        </p:tav>
                                        <p:tav tm="100000">
                                          <p:val>
                                            <p:strVal val="#ppt_x"/>
                                          </p:val>
                                        </p:tav>
                                      </p:tavLst>
                                    </p:anim>
                                    <p:anim calcmode="lin" valueType="num">
                                      <p:cBhvr>
                                        <p:cTn id="18" dur="500" fill="hold"/>
                                        <p:tgtEl>
                                          <p:spTgt spid="32"/>
                                        </p:tgtEl>
                                        <p:attrNameLst>
                                          <p:attrName>ppt_y</p:attrName>
                                        </p:attrNameLst>
                                      </p:cBhvr>
                                      <p:tavLst>
                                        <p:tav tm="0">
                                          <p:val>
                                            <p:strVal val="#ppt_y+.1"/>
                                          </p:val>
                                        </p:tav>
                                        <p:tav tm="100000">
                                          <p:val>
                                            <p:strVal val="#ppt_y"/>
                                          </p:val>
                                        </p:tav>
                                      </p:tavLst>
                                    </p:anim>
                                  </p:childTnLst>
                                </p:cTn>
                              </p:par>
                              <p:par>
                                <p:cTn id="19" presetID="16" presetClass="entr" presetSubtype="37"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arn(outVertical)">
                                      <p:cBhvr>
                                        <p:cTn id="21" dur="500"/>
                                        <p:tgtEl>
                                          <p:spTgt spid="52"/>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par>
                          <p:cTn id="29" fill="hold">
                            <p:stCondLst>
                              <p:cond delay="1500"/>
                            </p:stCondLst>
                            <p:childTnLst>
                              <p:par>
                                <p:cTn id="30" presetID="16" presetClass="entr" presetSubtype="37"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barn(outVertical)">
                                      <p:cBhvr>
                                        <p:cTn id="32" dur="500"/>
                                        <p:tgtEl>
                                          <p:spTgt spid="54"/>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anim calcmode="lin" valueType="num">
                                      <p:cBhvr>
                                        <p:cTn id="36" dur="500" fill="hold"/>
                                        <p:tgtEl>
                                          <p:spTgt spid="38"/>
                                        </p:tgtEl>
                                        <p:attrNameLst>
                                          <p:attrName>ppt_x</p:attrName>
                                        </p:attrNameLst>
                                      </p:cBhvr>
                                      <p:tavLst>
                                        <p:tav tm="0">
                                          <p:val>
                                            <p:strVal val="#ppt_x"/>
                                          </p:val>
                                        </p:tav>
                                        <p:tav tm="100000">
                                          <p:val>
                                            <p:strVal val="#ppt_x"/>
                                          </p:val>
                                        </p:tav>
                                      </p:tavLst>
                                    </p:anim>
                                    <p:anim calcmode="lin" valueType="num">
                                      <p:cBhvr>
                                        <p:cTn id="37" dur="500" fill="hold"/>
                                        <p:tgtEl>
                                          <p:spTgt spid="3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anim calcmode="lin" valueType="num">
                                      <p:cBhvr>
                                        <p:cTn id="41" dur="500" fill="hold"/>
                                        <p:tgtEl>
                                          <p:spTgt spid="33"/>
                                        </p:tgtEl>
                                        <p:attrNameLst>
                                          <p:attrName>ppt_x</p:attrName>
                                        </p:attrNameLst>
                                      </p:cBhvr>
                                      <p:tavLst>
                                        <p:tav tm="0">
                                          <p:val>
                                            <p:strVal val="#ppt_x"/>
                                          </p:val>
                                        </p:tav>
                                        <p:tav tm="100000">
                                          <p:val>
                                            <p:strVal val="#ppt_x"/>
                                          </p:val>
                                        </p:tav>
                                      </p:tavLst>
                                    </p:anim>
                                    <p:anim calcmode="lin" valueType="num">
                                      <p:cBhvr>
                                        <p:cTn id="42" dur="50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anim calcmode="lin" valueType="num">
                                      <p:cBhvr>
                                        <p:cTn id="46" dur="500" fill="hold"/>
                                        <p:tgtEl>
                                          <p:spTgt spid="40"/>
                                        </p:tgtEl>
                                        <p:attrNameLst>
                                          <p:attrName>ppt_x</p:attrName>
                                        </p:attrNameLst>
                                      </p:cBhvr>
                                      <p:tavLst>
                                        <p:tav tm="0">
                                          <p:val>
                                            <p:strVal val="#ppt_x"/>
                                          </p:val>
                                        </p:tav>
                                        <p:tav tm="100000">
                                          <p:val>
                                            <p:strVal val="#ppt_x"/>
                                          </p:val>
                                        </p:tav>
                                      </p:tavLst>
                                    </p:anim>
                                    <p:anim calcmode="lin" valueType="num">
                                      <p:cBhvr>
                                        <p:cTn id="47" dur="500" fill="hold"/>
                                        <p:tgtEl>
                                          <p:spTgt spid="40"/>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anim calcmode="lin" valueType="num">
                                      <p:cBhvr>
                                        <p:cTn id="51" dur="500" fill="hold"/>
                                        <p:tgtEl>
                                          <p:spTgt spid="36"/>
                                        </p:tgtEl>
                                        <p:attrNameLst>
                                          <p:attrName>ppt_x</p:attrName>
                                        </p:attrNameLst>
                                      </p:cBhvr>
                                      <p:tavLst>
                                        <p:tav tm="0">
                                          <p:val>
                                            <p:strVal val="#ppt_x"/>
                                          </p:val>
                                        </p:tav>
                                        <p:tav tm="100000">
                                          <p:val>
                                            <p:strVal val="#ppt_x"/>
                                          </p:val>
                                        </p:tav>
                                      </p:tavLst>
                                    </p:anim>
                                    <p:anim calcmode="lin" valueType="num">
                                      <p:cBhvr>
                                        <p:cTn id="52" dur="500" fill="hold"/>
                                        <p:tgtEl>
                                          <p:spTgt spid="3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anim calcmode="lin" valueType="num">
                                      <p:cBhvr>
                                        <p:cTn id="56" dur="500" fill="hold"/>
                                        <p:tgtEl>
                                          <p:spTgt spid="39"/>
                                        </p:tgtEl>
                                        <p:attrNameLst>
                                          <p:attrName>ppt_x</p:attrName>
                                        </p:attrNameLst>
                                      </p:cBhvr>
                                      <p:tavLst>
                                        <p:tav tm="0">
                                          <p:val>
                                            <p:strVal val="#ppt_x"/>
                                          </p:val>
                                        </p:tav>
                                        <p:tav tm="100000">
                                          <p:val>
                                            <p:strVal val="#ppt_x"/>
                                          </p:val>
                                        </p:tav>
                                      </p:tavLst>
                                    </p:anim>
                                    <p:anim calcmode="lin" valueType="num">
                                      <p:cBhvr>
                                        <p:cTn id="57" dur="500" fill="hold"/>
                                        <p:tgtEl>
                                          <p:spTgt spid="3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anim calcmode="lin" valueType="num">
                                      <p:cBhvr>
                                        <p:cTn id="61" dur="500" fill="hold"/>
                                        <p:tgtEl>
                                          <p:spTgt spid="37"/>
                                        </p:tgtEl>
                                        <p:attrNameLst>
                                          <p:attrName>ppt_x</p:attrName>
                                        </p:attrNameLst>
                                      </p:cBhvr>
                                      <p:tavLst>
                                        <p:tav tm="0">
                                          <p:val>
                                            <p:strVal val="#ppt_x"/>
                                          </p:val>
                                        </p:tav>
                                        <p:tav tm="100000">
                                          <p:val>
                                            <p:strVal val="#ppt_x"/>
                                          </p:val>
                                        </p:tav>
                                      </p:tavLst>
                                    </p:anim>
                                    <p:anim calcmode="lin" valueType="num">
                                      <p:cBhvr>
                                        <p:cTn id="62" dur="500" fill="hold"/>
                                        <p:tgtEl>
                                          <p:spTgt spid="37"/>
                                        </p:tgtEl>
                                        <p:attrNameLst>
                                          <p:attrName>ppt_y</p:attrName>
                                        </p:attrNameLst>
                                      </p:cBhvr>
                                      <p:tavLst>
                                        <p:tav tm="0">
                                          <p:val>
                                            <p:strVal val="#ppt_y+.1"/>
                                          </p:val>
                                        </p:tav>
                                        <p:tav tm="100000">
                                          <p:val>
                                            <p:strVal val="#ppt_y"/>
                                          </p:val>
                                        </p:tav>
                                      </p:tavLst>
                                    </p:anim>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500"/>
                                        <p:tgtEl>
                                          <p:spTgt spid="72"/>
                                        </p:tgtEl>
                                      </p:cBhvr>
                                    </p:animEffect>
                                  </p:childTnLst>
                                </p:cTn>
                              </p:par>
                            </p:childTnLst>
                          </p:cTn>
                        </p:par>
                        <p:par>
                          <p:cTn id="70" fill="hold">
                            <p:stCondLst>
                              <p:cond delay="2500"/>
                            </p:stCondLst>
                            <p:childTnLst>
                              <p:par>
                                <p:cTn id="71" presetID="22" presetClass="entr" presetSubtype="2"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right)">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p:bldP spid="39" grpId="0"/>
      <p:bldP spid="40" grpId="0"/>
      <p:bldP spid="41" grpId="0"/>
      <p:bldP spid="53" grpId="0"/>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146FA103-B4B7-4315-BE9F-97E8CB6391EA}"/>
              </a:ext>
              <a:ext uri="{C183D7F6-B498-43B3-948B-1728B52AA6E4}">
                <adec:decorative xmlns:adec="http://schemas.microsoft.com/office/drawing/2017/decorative" val="1"/>
              </a:ext>
            </a:extLst>
          </p:cNvPr>
          <p:cNvSpPr txBox="1"/>
          <p:nvPr/>
        </p:nvSpPr>
        <p:spPr>
          <a:xfrm rot="16200000">
            <a:off x="240059" y="1896617"/>
            <a:ext cx="2517324"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chemeClr val="tx1">
                    <a:alpha val="33000"/>
                  </a:schemeClr>
                </a:solidFill>
                <a:effectLst/>
                <a:uLnTx/>
                <a:uFillTx/>
                <a:latin typeface="Berlin Sans FB Demi" panose="020E0802020502020306" pitchFamily="34" charset="0"/>
                <a:ea typeface="+mn-ea"/>
                <a:cs typeface="+mn-cs"/>
              </a:rPr>
              <a:t>compute</a:t>
            </a:r>
          </a:p>
        </p:txBody>
      </p:sp>
      <p:sp>
        <p:nvSpPr>
          <p:cNvPr id="2" name="Title 1">
            <a:extLst>
              <a:ext uri="{FF2B5EF4-FFF2-40B4-BE49-F238E27FC236}">
                <a16:creationId xmlns:a16="http://schemas.microsoft.com/office/drawing/2014/main" id="{57727CAB-7ED5-4F44-B836-5F34557054E3}"/>
              </a:ext>
              <a:ext uri="{C183D7F6-B498-43B3-948B-1728B52AA6E4}">
                <adec:decorative xmlns:adec="http://schemas.microsoft.com/office/drawing/2017/decorative" val="1"/>
              </a:ext>
            </a:extLst>
          </p:cNvPr>
          <p:cNvSpPr>
            <a:spLocks noGrp="1"/>
          </p:cNvSpPr>
          <p:nvPr>
            <p:ph type="title"/>
          </p:nvPr>
        </p:nvSpPr>
        <p:spPr/>
        <p:txBody>
          <a:bodyPr/>
          <a:lstStyle/>
          <a:p>
            <a:r>
              <a:rPr lang="en-US" sz="2800" b="1" spc="-147">
                <a:latin typeface="Segoe UI Semibold" panose="020B0502040204020203" pitchFamily="34" charset="0"/>
                <a:cs typeface="+mn-cs"/>
              </a:rPr>
              <a:t>GPUs for Compute (NC) &amp; Visualization (NV)</a:t>
            </a:r>
          </a:p>
        </p:txBody>
      </p:sp>
      <p:graphicFrame>
        <p:nvGraphicFramePr>
          <p:cNvPr id="106" name="Table 105">
            <a:extLst>
              <a:ext uri="{FF2B5EF4-FFF2-40B4-BE49-F238E27FC236}">
                <a16:creationId xmlns:a16="http://schemas.microsoft.com/office/drawing/2014/main" id="{8C5E9EAA-F71F-468D-BB73-9EED122E4074}"/>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30276803"/>
              </p:ext>
            </p:extLst>
          </p:nvPr>
        </p:nvGraphicFramePr>
        <p:xfrm>
          <a:off x="2065747" y="1169267"/>
          <a:ext cx="8594585" cy="2259733"/>
        </p:xfrm>
        <a:graphic>
          <a:graphicData uri="http://schemas.openxmlformats.org/drawingml/2006/table">
            <a:tbl>
              <a:tblPr firstRow="1" bandRow="1">
                <a:tableStyleId>{5C22544A-7EE6-4342-B048-85BDC9FD1C3A}</a:tableStyleId>
              </a:tblPr>
              <a:tblGrid>
                <a:gridCol w="959039">
                  <a:extLst>
                    <a:ext uri="{9D8B030D-6E8A-4147-A177-3AD203B41FA5}">
                      <a16:colId xmlns:a16="http://schemas.microsoft.com/office/drawing/2014/main" val="20000"/>
                    </a:ext>
                  </a:extLst>
                </a:gridCol>
                <a:gridCol w="1527109">
                  <a:extLst>
                    <a:ext uri="{9D8B030D-6E8A-4147-A177-3AD203B41FA5}">
                      <a16:colId xmlns:a16="http://schemas.microsoft.com/office/drawing/2014/main" val="20001"/>
                    </a:ext>
                  </a:extLst>
                </a:gridCol>
                <a:gridCol w="1527110">
                  <a:extLst>
                    <a:ext uri="{9D8B030D-6E8A-4147-A177-3AD203B41FA5}">
                      <a16:colId xmlns:a16="http://schemas.microsoft.com/office/drawing/2014/main" val="20002"/>
                    </a:ext>
                  </a:extLst>
                </a:gridCol>
                <a:gridCol w="1527109">
                  <a:extLst>
                    <a:ext uri="{9D8B030D-6E8A-4147-A177-3AD203B41FA5}">
                      <a16:colId xmlns:a16="http://schemas.microsoft.com/office/drawing/2014/main" val="20003"/>
                    </a:ext>
                  </a:extLst>
                </a:gridCol>
                <a:gridCol w="1527109">
                  <a:extLst>
                    <a:ext uri="{9D8B030D-6E8A-4147-A177-3AD203B41FA5}">
                      <a16:colId xmlns:a16="http://schemas.microsoft.com/office/drawing/2014/main" val="1123081839"/>
                    </a:ext>
                  </a:extLst>
                </a:gridCol>
                <a:gridCol w="1527109">
                  <a:extLst>
                    <a:ext uri="{9D8B030D-6E8A-4147-A177-3AD203B41FA5}">
                      <a16:colId xmlns:a16="http://schemas.microsoft.com/office/drawing/2014/main" val="2420811106"/>
                    </a:ext>
                  </a:extLst>
                </a:gridCol>
              </a:tblGrid>
              <a:tr h="46042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tx1"/>
                          </a:solidFill>
                          <a:latin typeface="Segoe UI Semibold" panose="020B0702040204020203" pitchFamily="34" charset="0"/>
                          <a:cs typeface="Segoe UI Semibold" panose="020B0702040204020203" pitchFamily="34" charset="0"/>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tx1"/>
                          </a:solidFill>
                          <a:latin typeface="Segoe UI Semibold" panose="020B0702040204020203" pitchFamily="34" charset="0"/>
                          <a:cs typeface="Segoe UI Semibold" panose="020B0702040204020203" pitchFamily="34" charset="0"/>
                        </a:rPr>
                        <a:t>Instance </a:t>
                      </a:r>
                      <a:r>
                        <a:rPr lang="en-US" sz="1000" b="0">
                          <a:solidFill>
                            <a:schemeClr val="tx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000" b="0">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NCv2</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NCv3</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NCasT4_v3</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 A100 v4</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extLst>
                  <a:ext uri="{0D108BD9-81ED-4DB2-BD59-A6C34878D82A}">
                    <a16:rowId xmlns:a16="http://schemas.microsoft.com/office/drawing/2014/main" val="10000"/>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Cores</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algn="ctr"/>
                      <a:r>
                        <a:rPr lang="en-US" sz="1100">
                          <a:solidFill>
                            <a:schemeClr val="tx1"/>
                          </a:solidFill>
                          <a:latin typeface="Segoe UI "/>
                        </a:rPr>
                        <a:t>6, 12, 24 </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a:solidFill>
                            <a:schemeClr val="tx1"/>
                          </a:solidFill>
                          <a:latin typeface="Segoe UI "/>
                        </a:rPr>
                        <a:t>6, 12, 24 </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algn="ctr"/>
                      <a:r>
                        <a:rPr lang="en-US" sz="1100">
                          <a:solidFill>
                            <a:schemeClr val="tx1"/>
                          </a:solidFill>
                          <a:latin typeface="Segoe UI "/>
                        </a:rPr>
                        <a:t>6, 12, 24</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rPr>
                        <a:t>4, 8, 16, 64</a:t>
                      </a:r>
                      <a:endParaRPr lang="en-US" sz="1100">
                        <a:solidFill>
                          <a:schemeClr val="tx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24, 48, 96</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1"/>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GPU</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algn="ctr" defTabSz="914192" rtl="0" eaLnBrk="1" latinLnBrk="0" hangingPunct="1"/>
                      <a:r>
                        <a:rPr lang="en-US" sz="1100" kern="1200">
                          <a:solidFill>
                            <a:schemeClr val="tx1"/>
                          </a:solidFill>
                          <a:latin typeface="Segoe UI "/>
                        </a:rPr>
                        <a:t>Tesla K80</a:t>
                      </a:r>
                      <a:endParaRPr lang="en-US" sz="1100" kern="1200">
                        <a:solidFill>
                          <a:schemeClr val="tx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algn="ctr" defTabSz="914192" rtl="0" eaLnBrk="1" latinLnBrk="0" hangingPunct="1"/>
                      <a:r>
                        <a:rPr lang="en-US" sz="1100" kern="1200">
                          <a:solidFill>
                            <a:schemeClr val="tx1"/>
                          </a:solidFill>
                          <a:latin typeface="Segoe UI "/>
                        </a:rPr>
                        <a:t>Tesla P100</a:t>
                      </a:r>
                      <a:endParaRPr lang="en-US" sz="1100" kern="1200">
                        <a:solidFill>
                          <a:schemeClr val="tx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algn="ctr" defTabSz="914192" rtl="0" eaLnBrk="1" latinLnBrk="0" hangingPunct="1"/>
                      <a:r>
                        <a:rPr lang="en-US" sz="1100" kern="1200">
                          <a:solidFill>
                            <a:schemeClr val="tx1"/>
                          </a:solidFill>
                          <a:latin typeface="Segoe UI "/>
                        </a:rPr>
                        <a:t>Tesla V100</a:t>
                      </a:r>
                      <a:endParaRPr lang="en-US" sz="1100" kern="1200">
                        <a:solidFill>
                          <a:schemeClr val="tx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rPr>
                        <a:t>Tesla T4</a:t>
                      </a:r>
                      <a:endParaRPr lang="en-US" sz="1100">
                        <a:solidFill>
                          <a:schemeClr val="tx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A100 Tensor Core</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2"/>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Memory</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algn="ctr"/>
                      <a:r>
                        <a:rPr lang="en-US" sz="1100">
                          <a:solidFill>
                            <a:schemeClr val="tx1"/>
                          </a:solidFill>
                          <a:latin typeface="Segoe UI "/>
                        </a:rPr>
                        <a:t>56/112/224 GB</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a:solidFill>
                            <a:schemeClr val="tx1"/>
                          </a:solidFill>
                          <a:latin typeface="Segoe UI "/>
                        </a:rPr>
                        <a:t>112/224/448 GB</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algn="ctr"/>
                      <a:r>
                        <a:rPr lang="en-US" sz="1100">
                          <a:solidFill>
                            <a:schemeClr val="tx1"/>
                          </a:solidFill>
                          <a:latin typeface="Segoe UI "/>
                        </a:rPr>
                        <a:t>112/224/448 GB</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rPr>
                        <a:t>28/56/110/440 GB</a:t>
                      </a:r>
                      <a:endParaRPr lang="en-US" sz="1100">
                        <a:solidFill>
                          <a:schemeClr val="tx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220/440/880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3"/>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Local Disk</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340/680/1440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736/1474/2948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736/1474/2948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180/360/2880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1123/2246/4492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4"/>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Network</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gridSpan="5">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Segoe UI "/>
                        </a:rPr>
                        <a:t>Azure Network + InfiniBand (largest size only)</a:t>
                      </a:r>
                      <a:endParaRPr lang="en-US" sz="1100" b="0" kern="1200">
                        <a:solidFill>
                          <a:schemeClr val="tx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kern="1200">
                        <a:solidFill>
                          <a:srgbClr val="0070C0"/>
                        </a:solidFill>
                        <a:latin typeface="+mn-lt"/>
                        <a:ea typeface="+mn-ea"/>
                        <a:cs typeface="Segoe UI Light" panose="020B0502040204020203" pitchFamily="34" charset="0"/>
                      </a:endParaRPr>
                    </a:p>
                  </a:txBody>
                  <a:tcPr marL="73144" marR="73144" marT="36572" marB="36572" anchor="ct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kern="1200">
                        <a:solidFill>
                          <a:srgbClr val="0070C0"/>
                        </a:solidFill>
                        <a:latin typeface="+mn-lt"/>
                        <a:ea typeface="+mn-ea"/>
                        <a:cs typeface="Segoe UI Light" panose="020B0502040204020203" pitchFamily="34" charset="0"/>
                      </a:endParaRPr>
                    </a:p>
                  </a:txBody>
                  <a:tcPr marL="73144" marR="73144" marT="36572" marB="36572" anchor="ctr">
                    <a:lnL w="12700" cap="flat" cmpd="sng" algn="ctr">
                      <a:solidFill>
                        <a:schemeClr val="tx1">
                          <a:lumMod val="60000"/>
                          <a:lumOff val="40000"/>
                        </a:schemeClr>
                      </a:solidFill>
                      <a:prstDash val="solid"/>
                      <a:round/>
                      <a:headEnd type="none" w="med" len="med"/>
                      <a:tailEnd type="none" w="med" len="med"/>
                    </a:lnL>
                    <a:lnT w="12700" cap="flat" cmpd="sng" algn="ctr">
                      <a:solidFill>
                        <a:schemeClr val="tx1">
                          <a:lumMod val="60000"/>
                          <a:lumOff val="40000"/>
                        </a:schemeClr>
                      </a:solidFill>
                      <a:prstDash val="solid"/>
                      <a:round/>
                      <a:headEnd type="none" w="med" len="med"/>
                      <a:tailEnd type="none" w="med" len="med"/>
                    </a:lnT>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600" b="0" kern="1200">
                        <a:solidFill>
                          <a:schemeClr val="tx1"/>
                        </a:solidFill>
                        <a:latin typeface="Segoe UI Light" panose="020B0502040204020203" pitchFamily="34" charset="0"/>
                        <a:ea typeface="+mn-ea"/>
                        <a:cs typeface="Segoe UI Light" panose="020B0502040204020203" pitchFamily="34" charset="0"/>
                      </a:endParaRP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100" b="0" kern="1200">
                        <a:solidFill>
                          <a:schemeClr val="bg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63" name="Table 162">
            <a:extLst>
              <a:ext uri="{FF2B5EF4-FFF2-40B4-BE49-F238E27FC236}">
                <a16:creationId xmlns:a16="http://schemas.microsoft.com/office/drawing/2014/main" id="{20F65DE7-C412-4D1C-A725-59AACF6D797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779445632"/>
              </p:ext>
            </p:extLst>
          </p:nvPr>
        </p:nvGraphicFramePr>
        <p:xfrm>
          <a:off x="2065747" y="4155713"/>
          <a:ext cx="8594585" cy="2337643"/>
        </p:xfrm>
        <a:graphic>
          <a:graphicData uri="http://schemas.openxmlformats.org/drawingml/2006/table">
            <a:tbl>
              <a:tblPr firstRow="1" bandRow="1">
                <a:tableStyleId>{5C22544A-7EE6-4342-B048-85BDC9FD1C3A}</a:tableStyleId>
              </a:tblPr>
              <a:tblGrid>
                <a:gridCol w="948634">
                  <a:extLst>
                    <a:ext uri="{9D8B030D-6E8A-4147-A177-3AD203B41FA5}">
                      <a16:colId xmlns:a16="http://schemas.microsoft.com/office/drawing/2014/main" val="20000"/>
                    </a:ext>
                  </a:extLst>
                </a:gridCol>
                <a:gridCol w="2132634">
                  <a:extLst>
                    <a:ext uri="{9D8B030D-6E8A-4147-A177-3AD203B41FA5}">
                      <a16:colId xmlns:a16="http://schemas.microsoft.com/office/drawing/2014/main" val="20001"/>
                    </a:ext>
                  </a:extLst>
                </a:gridCol>
                <a:gridCol w="1892661">
                  <a:extLst>
                    <a:ext uri="{9D8B030D-6E8A-4147-A177-3AD203B41FA5}">
                      <a16:colId xmlns:a16="http://schemas.microsoft.com/office/drawing/2014/main" val="20002"/>
                    </a:ext>
                  </a:extLst>
                </a:gridCol>
                <a:gridCol w="1810328">
                  <a:extLst>
                    <a:ext uri="{9D8B030D-6E8A-4147-A177-3AD203B41FA5}">
                      <a16:colId xmlns:a16="http://schemas.microsoft.com/office/drawing/2014/main" val="20003"/>
                    </a:ext>
                  </a:extLst>
                </a:gridCol>
                <a:gridCol w="1810328">
                  <a:extLst>
                    <a:ext uri="{9D8B030D-6E8A-4147-A177-3AD203B41FA5}">
                      <a16:colId xmlns:a16="http://schemas.microsoft.com/office/drawing/2014/main" val="569520792"/>
                    </a:ext>
                  </a:extLst>
                </a:gridCol>
              </a:tblGrid>
              <a:tr h="489013">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tx1"/>
                          </a:solidFill>
                          <a:latin typeface="Segoe UI Semibold" panose="020B0702040204020203" pitchFamily="34" charset="0"/>
                          <a:cs typeface="Segoe UI Semibold" panose="020B0702040204020203" pitchFamily="34" charset="0"/>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tx1"/>
                          </a:solidFill>
                          <a:latin typeface="Segoe UI Semibold" panose="020B0702040204020203" pitchFamily="34" charset="0"/>
                          <a:cs typeface="Segoe UI Semibold" panose="020B0702040204020203" pitchFamily="34" charset="0"/>
                        </a:rPr>
                        <a:t>Instance </a:t>
                      </a:r>
                      <a:r>
                        <a:rPr lang="en-US" sz="1000" b="0">
                          <a:solidFill>
                            <a:schemeClr val="tx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000" b="0">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NV</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NVv3</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NVv4</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NVads A10 v5</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extLst>
                  <a:ext uri="{0D108BD9-81ED-4DB2-BD59-A6C34878D82A}">
                    <a16:rowId xmlns:a16="http://schemas.microsoft.com/office/drawing/2014/main" val="10000"/>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Cores</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6, 12, 24</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12, 24, 48</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4, 8, 16, 32</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6, 12, 18, 36, 72</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1"/>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GPU</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Tesla M60</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Tesla M60</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Radeon Instinct MI25</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A10 Tensor Core</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2"/>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Memory</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56,112,224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112/224/448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14/28/56/112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55/110/220/440/880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3"/>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Local Disk</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340/680/1440 TB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320/640/1280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88/176/352/704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180/320/720/1400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4"/>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Network</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gridSpan="4">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Azure Network</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hMerge="1">
                  <a:txBody>
                    <a:bodyPr/>
                    <a:lstStyle/>
                    <a:p>
                      <a:endParaRPr lang="en-US"/>
                    </a:p>
                  </a:txBody>
                  <a:tcPr/>
                </a:tc>
                <a:tc hMerge="1">
                  <a:txBody>
                    <a:bodyPr/>
                    <a:lstStyle/>
                    <a:p>
                      <a:endParaRPr lang="en-US"/>
                    </a:p>
                  </a:txBody>
                  <a:tcPr/>
                </a:tc>
                <a:tc hMerge="1">
                  <a:txBody>
                    <a:bodyPr/>
                    <a:lstStyle/>
                    <a:p>
                      <a:pPr marL="0" marR="0" algn="ctr">
                        <a:spcBef>
                          <a:spcPts val="0"/>
                        </a:spcBef>
                        <a:spcAft>
                          <a:spcPts val="0"/>
                        </a:spcAft>
                      </a:pPr>
                      <a:endParaRPr lang="en-US" sz="1100">
                        <a:solidFill>
                          <a:schemeClr val="bg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99298A79-25E0-F1D2-CFED-03E13B63CBC0}"/>
              </a:ext>
              <a:ext uri="{C183D7F6-B498-43B3-948B-1728B52AA6E4}">
                <adec:decorative xmlns:adec="http://schemas.microsoft.com/office/drawing/2017/decorative" val="1"/>
              </a:ext>
            </a:extLst>
          </p:cNvPr>
          <p:cNvSpPr txBox="1"/>
          <p:nvPr/>
        </p:nvSpPr>
        <p:spPr>
          <a:xfrm rot="16200000">
            <a:off x="240059" y="4891255"/>
            <a:ext cx="2517324"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chemeClr val="tx1">
                    <a:alpha val="33000"/>
                  </a:schemeClr>
                </a:solidFill>
                <a:effectLst/>
                <a:uLnTx/>
                <a:uFillTx/>
                <a:latin typeface="Berlin Sans FB Demi" panose="020E0802020502020306" pitchFamily="34" charset="0"/>
                <a:ea typeface="+mn-ea"/>
                <a:cs typeface="+mn-cs"/>
              </a:rPr>
              <a:t>visualize</a:t>
            </a:r>
          </a:p>
        </p:txBody>
      </p:sp>
    </p:spTree>
    <p:extLst>
      <p:ext uri="{BB962C8B-B14F-4D97-AF65-F5344CB8AC3E}">
        <p14:creationId xmlns:p14="http://schemas.microsoft.com/office/powerpoint/2010/main" val="314972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163"/>
                                        </p:tgtEl>
                                        <p:attrNameLst>
                                          <p:attrName>style.visibility</p:attrName>
                                        </p:attrNameLst>
                                      </p:cBhvr>
                                      <p:to>
                                        <p:strVal val="visible"/>
                                      </p:to>
                                    </p:set>
                                    <p:animEffect transition="in" filter="wipe(left)">
                                      <p:cBhvr>
                                        <p:cTn id="18" dur="500"/>
                                        <p:tgtEl>
                                          <p:spTgt spid="16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2"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6BE908-330D-8850-3E47-D2E52A2B7145}"/>
              </a:ext>
            </a:extLst>
          </p:cNvPr>
          <p:cNvSpPr>
            <a:spLocks noGrp="1"/>
          </p:cNvSpPr>
          <p:nvPr>
            <p:ph type="title"/>
          </p:nvPr>
        </p:nvSpPr>
        <p:spPr/>
        <p:txBody>
          <a:bodyPr/>
          <a:lstStyle/>
          <a:p>
            <a:r>
              <a:rPr lang="en-CA"/>
              <a:t>Introduction</a:t>
            </a:r>
          </a:p>
        </p:txBody>
      </p:sp>
    </p:spTree>
    <p:extLst>
      <p:ext uri="{BB962C8B-B14F-4D97-AF65-F5344CB8AC3E}">
        <p14:creationId xmlns:p14="http://schemas.microsoft.com/office/powerpoint/2010/main" val="372580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146FA103-B4B7-4315-BE9F-97E8CB6391EA}"/>
              </a:ext>
              <a:ext uri="{C183D7F6-B498-43B3-948B-1728B52AA6E4}">
                <adec:decorative xmlns:adec="http://schemas.microsoft.com/office/drawing/2017/decorative" val="1"/>
              </a:ext>
            </a:extLst>
          </p:cNvPr>
          <p:cNvSpPr txBox="1"/>
          <p:nvPr/>
        </p:nvSpPr>
        <p:spPr>
          <a:xfrm rot="16200000">
            <a:off x="-1250240" y="3187773"/>
            <a:ext cx="380319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3600">
                <a:solidFill>
                  <a:schemeClr val="tx1">
                    <a:alpha val="33000"/>
                  </a:schemeClr>
                </a:solidFill>
                <a:latin typeface="Berlin Sans FB Demi" panose="020E0802020502020306" pitchFamily="34" charset="0"/>
              </a:rPr>
              <a:t>d</a:t>
            </a:r>
            <a:r>
              <a:rPr kumimoji="0" lang="en-US" sz="3600" b="0" i="0" u="none" strike="noStrike" kern="1200" cap="none" spc="0" normalizeH="0" baseline="0" noProof="0" err="1">
                <a:ln>
                  <a:noFill/>
                </a:ln>
                <a:solidFill>
                  <a:schemeClr val="tx1">
                    <a:alpha val="33000"/>
                  </a:schemeClr>
                </a:solidFill>
                <a:effectLst/>
                <a:uLnTx/>
                <a:uFillTx/>
                <a:latin typeface="Berlin Sans FB Demi" panose="020E0802020502020306" pitchFamily="34" charset="0"/>
                <a:ea typeface="+mn-ea"/>
                <a:cs typeface="+mn-cs"/>
              </a:rPr>
              <a:t>eep</a:t>
            </a:r>
            <a:r>
              <a:rPr kumimoji="0" lang="en-US" sz="3600" b="0" i="0" u="none" strike="noStrike" kern="1200" cap="none" spc="0" normalizeH="0" baseline="0" noProof="0">
                <a:ln>
                  <a:noFill/>
                </a:ln>
                <a:solidFill>
                  <a:schemeClr val="tx1">
                    <a:alpha val="33000"/>
                  </a:schemeClr>
                </a:solidFill>
                <a:effectLst/>
                <a:uLnTx/>
                <a:uFillTx/>
                <a:latin typeface="Berlin Sans FB Demi" panose="020E0802020502020306" pitchFamily="34" charset="0"/>
                <a:ea typeface="+mn-ea"/>
                <a:cs typeface="+mn-cs"/>
              </a:rPr>
              <a:t> learning</a:t>
            </a:r>
          </a:p>
        </p:txBody>
      </p:sp>
      <p:sp>
        <p:nvSpPr>
          <p:cNvPr id="2" name="Title 1">
            <a:extLst>
              <a:ext uri="{FF2B5EF4-FFF2-40B4-BE49-F238E27FC236}">
                <a16:creationId xmlns:a16="http://schemas.microsoft.com/office/drawing/2014/main" id="{57727CAB-7ED5-4F44-B836-5F34557054E3}"/>
              </a:ext>
              <a:ext uri="{C183D7F6-B498-43B3-948B-1728B52AA6E4}">
                <adec:decorative xmlns:adec="http://schemas.microsoft.com/office/drawing/2017/decorative" val="1"/>
              </a:ext>
            </a:extLst>
          </p:cNvPr>
          <p:cNvSpPr>
            <a:spLocks noGrp="1"/>
          </p:cNvSpPr>
          <p:nvPr>
            <p:ph type="title"/>
          </p:nvPr>
        </p:nvSpPr>
        <p:spPr/>
        <p:txBody>
          <a:bodyPr/>
          <a:lstStyle/>
          <a:p>
            <a:r>
              <a:rPr lang="en-US" sz="2800" b="1" spc="-147">
                <a:latin typeface="Segoe UI Semibold" panose="020B0502040204020203" pitchFamily="34" charset="0"/>
                <a:cs typeface="+mn-cs"/>
              </a:rPr>
              <a:t>GPUs for Deep Learning (ND series)</a:t>
            </a:r>
          </a:p>
        </p:txBody>
      </p:sp>
      <p:graphicFrame>
        <p:nvGraphicFramePr>
          <p:cNvPr id="7" name="Table 6">
            <a:extLst>
              <a:ext uri="{FF2B5EF4-FFF2-40B4-BE49-F238E27FC236}">
                <a16:creationId xmlns:a16="http://schemas.microsoft.com/office/drawing/2014/main" id="{100E8D3C-2D36-449A-54D4-C52CD6ABDBDF}"/>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388416882"/>
              </p:ext>
            </p:extLst>
          </p:nvPr>
        </p:nvGraphicFramePr>
        <p:xfrm>
          <a:off x="1129398" y="1781927"/>
          <a:ext cx="10503611" cy="3465201"/>
        </p:xfrm>
        <a:graphic>
          <a:graphicData uri="http://schemas.openxmlformats.org/drawingml/2006/table">
            <a:tbl>
              <a:tblPr firstRow="1" bandRow="1">
                <a:tableStyleId>{5C22544A-7EE6-4342-B048-85BDC9FD1C3A}</a:tableStyleId>
              </a:tblPr>
              <a:tblGrid>
                <a:gridCol w="1386361">
                  <a:extLst>
                    <a:ext uri="{9D8B030D-6E8A-4147-A177-3AD203B41FA5}">
                      <a16:colId xmlns:a16="http://schemas.microsoft.com/office/drawing/2014/main" val="20000"/>
                    </a:ext>
                  </a:extLst>
                </a:gridCol>
                <a:gridCol w="1869233">
                  <a:extLst>
                    <a:ext uri="{9D8B030D-6E8A-4147-A177-3AD203B41FA5}">
                      <a16:colId xmlns:a16="http://schemas.microsoft.com/office/drawing/2014/main" val="20001"/>
                    </a:ext>
                  </a:extLst>
                </a:gridCol>
                <a:gridCol w="2361971">
                  <a:extLst>
                    <a:ext uri="{9D8B030D-6E8A-4147-A177-3AD203B41FA5}">
                      <a16:colId xmlns:a16="http://schemas.microsoft.com/office/drawing/2014/main" val="20002"/>
                    </a:ext>
                  </a:extLst>
                </a:gridCol>
                <a:gridCol w="2443023">
                  <a:extLst>
                    <a:ext uri="{9D8B030D-6E8A-4147-A177-3AD203B41FA5}">
                      <a16:colId xmlns:a16="http://schemas.microsoft.com/office/drawing/2014/main" val="3790752533"/>
                    </a:ext>
                  </a:extLst>
                </a:gridCol>
                <a:gridCol w="2443023">
                  <a:extLst>
                    <a:ext uri="{9D8B030D-6E8A-4147-A177-3AD203B41FA5}">
                      <a16:colId xmlns:a16="http://schemas.microsoft.com/office/drawing/2014/main" val="536337742"/>
                    </a:ext>
                  </a:extLst>
                </a:gridCol>
              </a:tblGrid>
              <a:tr h="630229">
                <a:tc>
                  <a:txBody>
                    <a:bodyPr/>
                    <a:lstStyle/>
                    <a:p>
                      <a:pPr algn="ctr"/>
                      <a:r>
                        <a:rPr lang="en-US" sz="1100" b="0">
                          <a:solidFill>
                            <a:schemeClr val="tx1"/>
                          </a:solidFill>
                          <a:latin typeface="Segoe UI Semibold" panose="020B0702040204020203" pitchFamily="34" charset="0"/>
                          <a:cs typeface="Segoe UI Semibold" panose="020B0702040204020203" pitchFamily="34" charset="0"/>
                        </a:rPr>
                        <a:t>Azure instance </a:t>
                      </a:r>
                      <a:r>
                        <a:rPr lang="en-US" sz="1100" b="0">
                          <a:solidFill>
                            <a:schemeClr val="tx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100" b="0">
                        <a:solidFill>
                          <a:schemeClr val="tx1"/>
                        </a:solidFill>
                        <a:latin typeface="Segoe UI Semibold" panose="020B0702040204020203" pitchFamily="34" charset="0"/>
                        <a:cs typeface="Segoe UI Semibold" panose="020B0702040204020203" pitchFamily="34" charset="0"/>
                      </a:endParaRP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56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a:t>
                      </a: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NDv2</a:t>
                      </a: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 A100 v4</a:t>
                      </a: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NDm A100 v4</a:t>
                      </a: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0000"/>
                  </a:ext>
                </a:extLst>
              </a:tr>
              <a:tr h="406598">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CPU Cores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6,12,24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40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96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effectLst/>
                          <a:latin typeface="+mn-lt"/>
                          <a:ea typeface="Calibri" panose="020F0502020204030204" pitchFamily="34" charset="0"/>
                        </a:rPr>
                        <a:t>96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1"/>
                  </a:ext>
                </a:extLst>
              </a:tr>
              <a:tr h="424345">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GPU</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1x, 2x, or 4x P40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8x V100 32 GB (NVLink)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8x A100 40 GB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effectLst/>
                          <a:latin typeface="+mn-lt"/>
                          <a:ea typeface="Calibri" panose="020F0502020204030204" pitchFamily="34" charset="0"/>
                        </a:rPr>
                        <a:t>8x A100 80 GB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2"/>
                  </a:ext>
                </a:extLst>
              </a:tr>
              <a:tr h="424345">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Memory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12/224/448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672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900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1900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3"/>
                  </a:ext>
                </a:extLst>
              </a:tr>
              <a:tr h="424345">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Local Disk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736/1474/2948 GiB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2948 GiB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6 TB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effectLst/>
                          <a:latin typeface="+mn-lt"/>
                          <a:ea typeface="Calibri" panose="020F0502020204030204" pitchFamily="34" charset="0"/>
                        </a:rPr>
                        <a:t>6.4 TB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4"/>
                  </a:ext>
                </a:extLst>
              </a:tr>
              <a:tr h="1155339">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Network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Azure Network + InfiniBand EDR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Azure Network + InfiniBand EDR + NVLink GPU Interconnect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Azure Network + InfiniBand EDR + NVLink GPU Interconnect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effectLst/>
                          <a:latin typeface="+mn-lt"/>
                          <a:ea typeface="Calibri" panose="020F0502020204030204" pitchFamily="34" charset="0"/>
                        </a:rPr>
                        <a:t>Azure Network + InfiniBand EDR + </a:t>
                      </a:r>
                      <a:r>
                        <a:rPr lang="en-US" sz="1200" err="1">
                          <a:solidFill>
                            <a:schemeClr val="tx1"/>
                          </a:solidFill>
                          <a:effectLst/>
                          <a:latin typeface="+mn-lt"/>
                          <a:ea typeface="Calibri" panose="020F0502020204030204" pitchFamily="34" charset="0"/>
                        </a:rPr>
                        <a:t>NVLink</a:t>
                      </a:r>
                      <a:r>
                        <a:rPr lang="en-US" sz="1200">
                          <a:solidFill>
                            <a:schemeClr val="tx1"/>
                          </a:solidFill>
                          <a:effectLst/>
                          <a:latin typeface="+mn-lt"/>
                          <a:ea typeface="Calibri" panose="020F0502020204030204" pitchFamily="34" charset="0"/>
                        </a:rPr>
                        <a:t> GPU Interconnect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5665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78C55D5-CCC8-2DDD-7199-C17009A7B230}"/>
              </a:ext>
            </a:extLst>
          </p:cNvPr>
          <p:cNvGrpSpPr/>
          <p:nvPr/>
        </p:nvGrpSpPr>
        <p:grpSpPr>
          <a:xfrm>
            <a:off x="1219435" y="2931115"/>
            <a:ext cx="2066740" cy="2319295"/>
            <a:chOff x="1786433" y="3464614"/>
            <a:chExt cx="2066740" cy="2319295"/>
          </a:xfrm>
        </p:grpSpPr>
        <p:sp>
          <p:nvSpPr>
            <p:cNvPr id="25" name="Rectangle 24">
              <a:extLst>
                <a:ext uri="{FF2B5EF4-FFF2-40B4-BE49-F238E27FC236}">
                  <a16:creationId xmlns:a16="http://schemas.microsoft.com/office/drawing/2014/main" id="{DDB52218-AA03-4E64-A070-1CBBCD237393}"/>
                </a:ext>
              </a:extLst>
            </p:cNvPr>
            <p:cNvSpPr/>
            <p:nvPr/>
          </p:nvSpPr>
          <p:spPr>
            <a:xfrm>
              <a:off x="1786433" y="3464614"/>
              <a:ext cx="2066740" cy="1044508"/>
            </a:xfrm>
            <a:prstGeom prst="rect">
              <a:avLst/>
            </a:prstGeom>
            <a:noFill/>
            <a:ln w="6350" cap="flat" cmpd="sng" algn="ctr">
              <a:noFill/>
              <a:prstDash val="solid"/>
              <a:miter lim="800000"/>
            </a:ln>
            <a:effectLst/>
          </p:spPr>
          <p:txBody>
            <a:bodyPr lIns="0" tIns="0" r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Multi-GPU VM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NVLINK™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A100 x 8</a:t>
              </a:r>
            </a:p>
          </p:txBody>
        </p:sp>
        <p:pic>
          <p:nvPicPr>
            <p:cNvPr id="28" name="Picture 27" descr="Image preview">
              <a:extLst>
                <a:ext uri="{FF2B5EF4-FFF2-40B4-BE49-F238E27FC236}">
                  <a16:creationId xmlns:a16="http://schemas.microsoft.com/office/drawing/2014/main" id="{ECEBE252-E364-4E7D-BAEC-43F47CC2C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755" y="4599746"/>
              <a:ext cx="1890097" cy="1184163"/>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700511AC-75F1-4DF5-8D4B-33FACA2D3292}"/>
              </a:ext>
            </a:extLst>
          </p:cNvPr>
          <p:cNvSpPr/>
          <p:nvPr/>
        </p:nvSpPr>
        <p:spPr>
          <a:xfrm>
            <a:off x="3982511" y="4125206"/>
            <a:ext cx="1383392" cy="246221"/>
          </a:xfrm>
          <a:prstGeom prst="rect">
            <a:avLst/>
          </a:prstGeom>
          <a:noFill/>
          <a:ln w="12700" cap="flat" cmpd="sng" algn="ctr">
            <a:noFill/>
            <a:prstDash val="solid"/>
            <a:miter lim="800000"/>
          </a:ln>
          <a:effectLst/>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F87ED"/>
                </a:solidFill>
                <a:effectLst/>
                <a:uLnTx/>
                <a:uFillTx/>
                <a:latin typeface="Segoe UI Semibold"/>
                <a:ea typeface="+mn-ea"/>
                <a:cs typeface="+mn-cs"/>
              </a:rPr>
              <a:t>NCCL+ </a:t>
            </a:r>
            <a:r>
              <a:rPr kumimoji="0" lang="en-US" sz="1600" b="0" i="0" u="none" strike="noStrike" kern="0" cap="none" spc="0" normalizeH="0" baseline="0" noProof="0" err="1">
                <a:ln>
                  <a:noFill/>
                </a:ln>
                <a:solidFill>
                  <a:srgbClr val="EF87ED"/>
                </a:solidFill>
                <a:effectLst/>
                <a:uLnTx/>
                <a:uFillTx/>
                <a:latin typeface="Segoe UI Semibold"/>
                <a:ea typeface="+mn-ea"/>
                <a:cs typeface="+mn-cs"/>
              </a:rPr>
              <a:t>NVLink</a:t>
            </a:r>
            <a:endParaRPr kumimoji="0" lang="en-US" sz="1600" b="0" i="0" u="none" strike="noStrike" kern="0" cap="none" spc="0" normalizeH="0" baseline="0" noProof="0">
              <a:ln>
                <a:noFill/>
              </a:ln>
              <a:solidFill>
                <a:srgbClr val="EF87ED"/>
              </a:solidFill>
              <a:effectLst/>
              <a:uLnTx/>
              <a:uFillTx/>
              <a:latin typeface="Segoe UI Semibold"/>
              <a:ea typeface="+mn-ea"/>
              <a:cs typeface="+mn-cs"/>
            </a:endParaRPr>
          </a:p>
        </p:txBody>
      </p:sp>
      <p:sp>
        <p:nvSpPr>
          <p:cNvPr id="19" name="Rectangle 18">
            <a:extLst>
              <a:ext uri="{FF2B5EF4-FFF2-40B4-BE49-F238E27FC236}">
                <a16:creationId xmlns:a16="http://schemas.microsoft.com/office/drawing/2014/main" id="{11A787F9-987D-4D9C-9EB1-B0957D0CE538}"/>
              </a:ext>
            </a:extLst>
          </p:cNvPr>
          <p:cNvSpPr/>
          <p:nvPr/>
        </p:nvSpPr>
        <p:spPr>
          <a:xfrm>
            <a:off x="6820299" y="4125206"/>
            <a:ext cx="1139736" cy="246221"/>
          </a:xfrm>
          <a:prstGeom prst="rect">
            <a:avLst/>
          </a:prstGeom>
          <a:noFill/>
          <a:ln w="12700" cap="flat" cmpd="sng" algn="ctr">
            <a:noFill/>
            <a:prstDash val="solid"/>
            <a:miter lim="800000"/>
          </a:ln>
          <a:effectLst/>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F87ED"/>
                </a:solidFill>
                <a:effectLst/>
                <a:uLnTx/>
                <a:uFillTx/>
                <a:latin typeface="Segoe UI Semibold"/>
                <a:ea typeface="+mn-ea"/>
                <a:cs typeface="+mn-cs"/>
              </a:rPr>
              <a:t>NCCL+ HDR</a:t>
            </a:r>
          </a:p>
        </p:txBody>
      </p:sp>
      <p:cxnSp>
        <p:nvCxnSpPr>
          <p:cNvPr id="10" name="Straight Connector 9">
            <a:extLst>
              <a:ext uri="{FF2B5EF4-FFF2-40B4-BE49-F238E27FC236}">
                <a16:creationId xmlns:a16="http://schemas.microsoft.com/office/drawing/2014/main" id="{06A57F66-DBCB-45BB-8361-ABEE78831BFA}"/>
              </a:ext>
              <a:ext uri="{C183D7F6-B498-43B3-948B-1728B52AA6E4}">
                <adec:decorative xmlns:adec="http://schemas.microsoft.com/office/drawing/2017/decorative" val="1"/>
              </a:ext>
            </a:extLst>
          </p:cNvPr>
          <p:cNvCxnSpPr>
            <a:cxnSpLocks/>
          </p:cNvCxnSpPr>
          <p:nvPr/>
        </p:nvCxnSpPr>
        <p:spPr>
          <a:xfrm>
            <a:off x="6007806" y="3593903"/>
            <a:ext cx="0" cy="993718"/>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2825BB-27B4-439B-99ED-44F938C6DFDB}"/>
              </a:ext>
              <a:ext uri="{C183D7F6-B498-43B3-948B-1728B52AA6E4}">
                <adec:decorative xmlns:adec="http://schemas.microsoft.com/office/drawing/2017/decorative" val="1"/>
              </a:ext>
            </a:extLst>
          </p:cNvPr>
          <p:cNvCxnSpPr>
            <a:cxnSpLocks/>
          </p:cNvCxnSpPr>
          <p:nvPr/>
        </p:nvCxnSpPr>
        <p:spPr>
          <a:xfrm>
            <a:off x="3286175" y="4587621"/>
            <a:ext cx="5486353" cy="0"/>
          </a:xfrm>
          <a:prstGeom prst="line">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78E6242-1627-FC20-07B7-E75B2724BD2D}"/>
              </a:ext>
            </a:extLst>
          </p:cNvPr>
          <p:cNvGrpSpPr/>
          <p:nvPr/>
        </p:nvGrpSpPr>
        <p:grpSpPr>
          <a:xfrm>
            <a:off x="4938765" y="1717539"/>
            <a:ext cx="2181172" cy="1762237"/>
            <a:chOff x="4724515" y="2619291"/>
            <a:chExt cx="2181172" cy="1762237"/>
          </a:xfrm>
        </p:grpSpPr>
        <p:sp>
          <p:nvSpPr>
            <p:cNvPr id="21" name="Rectangle 20">
              <a:extLst>
                <a:ext uri="{FF2B5EF4-FFF2-40B4-BE49-F238E27FC236}">
                  <a16:creationId xmlns:a16="http://schemas.microsoft.com/office/drawing/2014/main" id="{044E03C5-0F0F-4212-A17B-4FDADD313CF0}"/>
                </a:ext>
              </a:extLst>
            </p:cNvPr>
            <p:cNvSpPr/>
            <p:nvPr/>
          </p:nvSpPr>
          <p:spPr>
            <a:xfrm>
              <a:off x="4724515" y="2619291"/>
              <a:ext cx="2181172" cy="340770"/>
            </a:xfrm>
            <a:prstGeom prst="rect">
              <a:avLst/>
            </a:prstGeom>
            <a:noFill/>
            <a:ln w="6350" cap="flat" cmpd="sng" algn="ctr">
              <a:noFill/>
              <a:prstDash val="solid"/>
              <a:miter lim="800000"/>
            </a:ln>
            <a:effectLst/>
          </p:spPr>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Single A100 GPU</a:t>
              </a:r>
            </a:p>
          </p:txBody>
        </p:sp>
        <p:pic>
          <p:nvPicPr>
            <p:cNvPr id="6148" name="Picture 4" descr="AceleMax DGS-428AS - AMAX">
              <a:extLst>
                <a:ext uri="{FF2B5EF4-FFF2-40B4-BE49-F238E27FC236}">
                  <a16:creationId xmlns:a16="http://schemas.microsoft.com/office/drawing/2014/main" id="{85BCE707-8AB6-49D2-AF37-D0F479D27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52455">
              <a:off x="4856400" y="2943476"/>
              <a:ext cx="1917402" cy="1438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2AF1D9A4-4B43-AFC3-7AF0-BDB183B80D94}"/>
              </a:ext>
            </a:extLst>
          </p:cNvPr>
          <p:cNvGrpSpPr/>
          <p:nvPr/>
        </p:nvGrpSpPr>
        <p:grpSpPr>
          <a:xfrm>
            <a:off x="8772528" y="2874590"/>
            <a:ext cx="2153221" cy="2432344"/>
            <a:chOff x="8772528" y="3403830"/>
            <a:chExt cx="2153221" cy="2432344"/>
          </a:xfrm>
        </p:grpSpPr>
        <p:grpSp>
          <p:nvGrpSpPr>
            <p:cNvPr id="36" name="Group 35">
              <a:extLst>
                <a:ext uri="{FF2B5EF4-FFF2-40B4-BE49-F238E27FC236}">
                  <a16:creationId xmlns:a16="http://schemas.microsoft.com/office/drawing/2014/main" id="{03785061-5D21-44D1-B691-1F852A57C4A6}"/>
                </a:ext>
                <a:ext uri="{C183D7F6-B498-43B3-948B-1728B52AA6E4}">
                  <adec:decorative xmlns:adec="http://schemas.microsoft.com/office/drawing/2017/decorative" val="1"/>
                </a:ext>
              </a:extLst>
            </p:cNvPr>
            <p:cNvGrpSpPr/>
            <p:nvPr/>
          </p:nvGrpSpPr>
          <p:grpSpPr>
            <a:xfrm>
              <a:off x="8874692" y="4509121"/>
              <a:ext cx="1948892" cy="1327053"/>
              <a:chOff x="8317649" y="3813584"/>
              <a:chExt cx="1948892" cy="1327053"/>
            </a:xfrm>
          </p:grpSpPr>
          <p:pic>
            <p:nvPicPr>
              <p:cNvPr id="51" name="Picture 50" descr="Image preview">
                <a:extLst>
                  <a:ext uri="{FF2B5EF4-FFF2-40B4-BE49-F238E27FC236}">
                    <a16:creationId xmlns:a16="http://schemas.microsoft.com/office/drawing/2014/main" id="{5F3E30BA-4659-4316-B7B8-1FDCA5DB6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7649" y="3813584"/>
                <a:ext cx="1359752" cy="851897"/>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pic>
            <p:nvPicPr>
              <p:cNvPr id="52" name="Picture 51" descr="Image preview">
                <a:extLst>
                  <a:ext uri="{FF2B5EF4-FFF2-40B4-BE49-F238E27FC236}">
                    <a16:creationId xmlns:a16="http://schemas.microsoft.com/office/drawing/2014/main" id="{B0C79B0F-8421-42CC-9803-6EDD1BF67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1162" y="4051162"/>
                <a:ext cx="1359752" cy="851897"/>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pic>
            <p:nvPicPr>
              <p:cNvPr id="53" name="Picture 52" descr="Image preview">
                <a:extLst>
                  <a:ext uri="{FF2B5EF4-FFF2-40B4-BE49-F238E27FC236}">
                    <a16:creationId xmlns:a16="http://schemas.microsoft.com/office/drawing/2014/main" id="{1DB1B8FE-B1AB-44D6-B9E0-E49F3F6D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6789" y="4288740"/>
                <a:ext cx="1359752" cy="851897"/>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33EDB47E-F37F-4368-9AF4-6D35660BE92C}"/>
                </a:ext>
              </a:extLst>
            </p:cNvPr>
            <p:cNvSpPr/>
            <p:nvPr/>
          </p:nvSpPr>
          <p:spPr>
            <a:xfrm>
              <a:off x="8772528" y="3403830"/>
              <a:ext cx="2153221" cy="1184163"/>
            </a:xfrm>
            <a:prstGeom prst="rect">
              <a:avLst/>
            </a:prstGeom>
            <a:noFill/>
            <a:ln w="6350" cap="flat" cmpd="sng" algn="ctr">
              <a:noFill/>
              <a:prstDash val="solid"/>
              <a:miter lim="800000"/>
            </a:ln>
            <a:effectLst/>
          </p:spPr>
          <p:txBody>
            <a:bodyPr lIns="0" tIns="0" r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Multi-GPU VMs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InfiniBand™</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A100 x n</a:t>
              </a:r>
            </a:p>
          </p:txBody>
        </p:sp>
      </p:grpSp>
      <p:sp>
        <p:nvSpPr>
          <p:cNvPr id="4" name="Title 3">
            <a:extLst>
              <a:ext uri="{FF2B5EF4-FFF2-40B4-BE49-F238E27FC236}">
                <a16:creationId xmlns:a16="http://schemas.microsoft.com/office/drawing/2014/main" id="{561B1760-E2FC-7A5F-BF32-323A73117999}"/>
              </a:ext>
            </a:extLst>
          </p:cNvPr>
          <p:cNvSpPr>
            <a:spLocks noGrp="1"/>
          </p:cNvSpPr>
          <p:nvPr>
            <p:ph type="title"/>
          </p:nvPr>
        </p:nvSpPr>
        <p:spPr/>
        <p:txBody>
          <a:bodyPr/>
          <a:lstStyle/>
          <a:p>
            <a:r>
              <a:rPr lang="pt-BR" sz="2800" b="0" i="0">
                <a:solidFill>
                  <a:schemeClr val="bg1"/>
                </a:solidFill>
                <a:effectLst/>
                <a:latin typeface="Segoe UI Semibold" panose="020B0702040204020203" pitchFamily="34" charset="0"/>
                <a:cs typeface="Segoe UI Semibold" panose="020B0702040204020203" pitchFamily="34" charset="0"/>
              </a:rPr>
              <a:t>Building Scalable Supercomputers in the Cloud </a:t>
            </a:r>
            <a:endParaRPr lang="en-IN"/>
          </a:p>
        </p:txBody>
      </p:sp>
    </p:spTree>
    <p:extLst>
      <p:ext uri="{BB962C8B-B14F-4D97-AF65-F5344CB8AC3E}">
        <p14:creationId xmlns:p14="http://schemas.microsoft.com/office/powerpoint/2010/main" val="2454618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250"/>
                                        <p:tgtEl>
                                          <p:spTgt spid="10"/>
                                        </p:tgtEl>
                                      </p:cBhvr>
                                    </p:animEffect>
                                  </p:childTnLst>
                                </p:cTn>
                              </p:par>
                            </p:childTnLst>
                          </p:cTn>
                        </p:par>
                        <p:par>
                          <p:cTn id="16" fill="hold">
                            <p:stCondLst>
                              <p:cond delay="1250"/>
                            </p:stCondLst>
                            <p:childTnLst>
                              <p:par>
                                <p:cTn id="17" presetID="16" presetClass="entr" presetSubtype="37"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arn(outVertical)">
                                      <p:cBhvr>
                                        <p:cTn id="19" dur="25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750"/>
                            </p:stCondLst>
                            <p:childTnLst>
                              <p:par>
                                <p:cTn id="27" presetID="22" presetClass="entr" presetSubtype="2"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par>
                                <p:cTn id="30" presetID="22" presetClass="entr" presetSubtype="8"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313" name="Rectangle 312">
            <a:extLst>
              <a:ext uri="{FF2B5EF4-FFF2-40B4-BE49-F238E27FC236}">
                <a16:creationId xmlns:a16="http://schemas.microsoft.com/office/drawing/2014/main" id="{00370136-E93F-5714-4C87-436DB93B9D37}"/>
              </a:ext>
              <a:ext uri="{C183D7F6-B498-43B3-948B-1728B52AA6E4}">
                <adec:decorative xmlns:adec="http://schemas.microsoft.com/office/drawing/2017/decorative" val="1"/>
              </a:ext>
            </a:extLst>
          </p:cNvPr>
          <p:cNvSpPr/>
          <p:nvPr/>
        </p:nvSpPr>
        <p:spPr>
          <a:xfrm>
            <a:off x="-2" y="858852"/>
            <a:ext cx="12192002" cy="5394711"/>
          </a:xfrm>
          <a:prstGeom prst="rect">
            <a:avLst/>
          </a:prstGeom>
          <a:solidFill>
            <a:schemeClr val="bg1">
              <a:alpha val="37000"/>
            </a:schemeClr>
          </a:solidFill>
          <a:ln>
            <a:noFill/>
          </a:ln>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CB9E76A9-ABA8-C08E-11F2-E83239138511}"/>
              </a:ext>
            </a:extLst>
          </p:cNvPr>
          <p:cNvSpPr>
            <a:spLocks noGrp="1"/>
          </p:cNvSpPr>
          <p:nvPr>
            <p:ph type="title"/>
          </p:nvPr>
        </p:nvSpPr>
        <p:spPr/>
        <p:txBody>
          <a:bodyPr/>
          <a:lstStyle/>
          <a:p>
            <a:r>
              <a:rPr lang="en-US"/>
              <a:t>ND_v4 Node Topology</a:t>
            </a:r>
            <a:endParaRPr lang="en-IN"/>
          </a:p>
        </p:txBody>
      </p:sp>
      <p:grpSp>
        <p:nvGrpSpPr>
          <p:cNvPr id="2" name="Group 1">
            <a:extLst>
              <a:ext uri="{FF2B5EF4-FFF2-40B4-BE49-F238E27FC236}">
                <a16:creationId xmlns:a16="http://schemas.microsoft.com/office/drawing/2014/main" id="{4EC5A3D0-63BA-D955-ACE1-C5D1A44577D4}"/>
              </a:ext>
            </a:extLst>
          </p:cNvPr>
          <p:cNvGrpSpPr/>
          <p:nvPr/>
        </p:nvGrpSpPr>
        <p:grpSpPr>
          <a:xfrm>
            <a:off x="1172351" y="1138183"/>
            <a:ext cx="9847299" cy="4860965"/>
            <a:chOff x="1172351" y="1138183"/>
            <a:chExt cx="9847299" cy="4860965"/>
          </a:xfrm>
        </p:grpSpPr>
        <p:sp>
          <p:nvSpPr>
            <p:cNvPr id="27" name="Rectangle 20">
              <a:extLst>
                <a:ext uri="{FF2B5EF4-FFF2-40B4-BE49-F238E27FC236}">
                  <a16:creationId xmlns:a16="http://schemas.microsoft.com/office/drawing/2014/main" id="{B5E06022-540C-D6AB-E52E-A0321C2D4F20}"/>
                </a:ext>
              </a:extLst>
            </p:cNvPr>
            <p:cNvSpPr>
              <a:spLocks noChangeArrowheads="1"/>
            </p:cNvSpPr>
            <p:nvPr/>
          </p:nvSpPr>
          <p:spPr bwMode="auto">
            <a:xfrm>
              <a:off x="3161504" y="1260077"/>
              <a:ext cx="415203" cy="411392"/>
            </a:xfrm>
            <a:prstGeom prst="rect">
              <a:avLst/>
            </a:prstGeom>
            <a:solidFill>
              <a:schemeClr val="bg1">
                <a:lumMod val="85000"/>
                <a:lumOff val="1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CPU 0</a:t>
              </a:r>
            </a:p>
          </p:txBody>
        </p:sp>
        <p:grpSp>
          <p:nvGrpSpPr>
            <p:cNvPr id="30" name="Group 29">
              <a:extLst>
                <a:ext uri="{FF2B5EF4-FFF2-40B4-BE49-F238E27FC236}">
                  <a16:creationId xmlns:a16="http://schemas.microsoft.com/office/drawing/2014/main" id="{CB4A266A-4600-AF79-66E4-343E84900E06}"/>
                </a:ext>
              </a:extLst>
            </p:cNvPr>
            <p:cNvGrpSpPr/>
            <p:nvPr/>
          </p:nvGrpSpPr>
          <p:grpSpPr>
            <a:xfrm>
              <a:off x="3039610" y="1138183"/>
              <a:ext cx="655182" cy="651370"/>
              <a:chOff x="2347098" y="3978734"/>
              <a:chExt cx="1907382" cy="1896284"/>
            </a:xfrm>
          </p:grpSpPr>
          <p:sp>
            <p:nvSpPr>
              <p:cNvPr id="13" name="Rectangle 6">
                <a:extLst>
                  <a:ext uri="{FF2B5EF4-FFF2-40B4-BE49-F238E27FC236}">
                    <a16:creationId xmlns:a16="http://schemas.microsoft.com/office/drawing/2014/main" id="{8F686C88-146D-935A-BAFA-9D7847E9BFB0}"/>
                  </a:ext>
                </a:extLst>
              </p:cNvPr>
              <p:cNvSpPr>
                <a:spLocks noChangeArrowheads="1"/>
              </p:cNvSpPr>
              <p:nvPr/>
            </p:nvSpPr>
            <p:spPr bwMode="auto">
              <a:xfrm>
                <a:off x="2347098" y="4666276"/>
                <a:ext cx="166341" cy="177430"/>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7">
                <a:extLst>
                  <a:ext uri="{FF2B5EF4-FFF2-40B4-BE49-F238E27FC236}">
                    <a16:creationId xmlns:a16="http://schemas.microsoft.com/office/drawing/2014/main" id="{500A5DEE-F527-FCDD-2F62-85714D9DD5CD}"/>
                  </a:ext>
                </a:extLst>
              </p:cNvPr>
              <p:cNvSpPr>
                <a:spLocks noChangeArrowheads="1"/>
              </p:cNvSpPr>
              <p:nvPr/>
            </p:nvSpPr>
            <p:spPr bwMode="auto">
              <a:xfrm>
                <a:off x="2347098" y="5021136"/>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8">
                <a:extLst>
                  <a:ext uri="{FF2B5EF4-FFF2-40B4-BE49-F238E27FC236}">
                    <a16:creationId xmlns:a16="http://schemas.microsoft.com/office/drawing/2014/main" id="{52F59C6B-1EC3-FE51-A039-066474D84289}"/>
                  </a:ext>
                </a:extLst>
              </p:cNvPr>
              <p:cNvSpPr>
                <a:spLocks noChangeArrowheads="1"/>
              </p:cNvSpPr>
              <p:nvPr/>
            </p:nvSpPr>
            <p:spPr bwMode="auto">
              <a:xfrm>
                <a:off x="2347098" y="5364907"/>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9">
                <a:extLst>
                  <a:ext uri="{FF2B5EF4-FFF2-40B4-BE49-F238E27FC236}">
                    <a16:creationId xmlns:a16="http://schemas.microsoft.com/office/drawing/2014/main" id="{4E3284C5-8266-6D31-56BD-9DE4EB2E8D83}"/>
                  </a:ext>
                </a:extLst>
              </p:cNvPr>
              <p:cNvSpPr>
                <a:spLocks noChangeArrowheads="1"/>
              </p:cNvSpPr>
              <p:nvPr/>
            </p:nvSpPr>
            <p:spPr bwMode="auto">
              <a:xfrm>
                <a:off x="2347098" y="4333594"/>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0">
                <a:extLst>
                  <a:ext uri="{FF2B5EF4-FFF2-40B4-BE49-F238E27FC236}">
                    <a16:creationId xmlns:a16="http://schemas.microsoft.com/office/drawing/2014/main" id="{D358D9C7-0E10-E1CF-CFFF-035198C9BD6F}"/>
                  </a:ext>
                </a:extLst>
              </p:cNvPr>
              <p:cNvSpPr>
                <a:spLocks noChangeArrowheads="1"/>
              </p:cNvSpPr>
              <p:nvPr/>
            </p:nvSpPr>
            <p:spPr bwMode="auto">
              <a:xfrm>
                <a:off x="4077049" y="4666276"/>
                <a:ext cx="177431" cy="177430"/>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4C39E986-08E1-D117-9700-701FD0A372A8}"/>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7319EFBD-F907-27D0-8DFA-8B08CAB1C501}"/>
                  </a:ext>
                </a:extLst>
              </p:cNvPr>
              <p:cNvSpPr>
                <a:spLocks noChangeArrowheads="1"/>
              </p:cNvSpPr>
              <p:nvPr/>
            </p:nvSpPr>
            <p:spPr bwMode="auto">
              <a:xfrm>
                <a:off x="3045732" y="5719767"/>
                <a:ext cx="16634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3">
                <a:extLst>
                  <a:ext uri="{FF2B5EF4-FFF2-40B4-BE49-F238E27FC236}">
                    <a16:creationId xmlns:a16="http://schemas.microsoft.com/office/drawing/2014/main" id="{BC7DC7F7-56FF-4F9D-39DA-8B5A891C2E18}"/>
                  </a:ext>
                </a:extLst>
              </p:cNvPr>
              <p:cNvSpPr>
                <a:spLocks noChangeArrowheads="1"/>
              </p:cNvSpPr>
              <p:nvPr/>
            </p:nvSpPr>
            <p:spPr bwMode="auto">
              <a:xfrm>
                <a:off x="2701960" y="5719767"/>
                <a:ext cx="16634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4">
                <a:extLst>
                  <a:ext uri="{FF2B5EF4-FFF2-40B4-BE49-F238E27FC236}">
                    <a16:creationId xmlns:a16="http://schemas.microsoft.com/office/drawing/2014/main" id="{6F1D5076-89DC-7F85-EA1A-3E613111E1EB}"/>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5">
                <a:extLst>
                  <a:ext uri="{FF2B5EF4-FFF2-40B4-BE49-F238E27FC236}">
                    <a16:creationId xmlns:a16="http://schemas.microsoft.com/office/drawing/2014/main" id="{E325B769-F486-6220-2066-B431ED29F6E2}"/>
                  </a:ext>
                </a:extLst>
              </p:cNvPr>
              <p:cNvSpPr>
                <a:spLocks noChangeArrowheads="1"/>
              </p:cNvSpPr>
              <p:nvPr/>
            </p:nvSpPr>
            <p:spPr bwMode="auto">
              <a:xfrm>
                <a:off x="3733277" y="5719767"/>
                <a:ext cx="17743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6">
                <a:extLst>
                  <a:ext uri="{FF2B5EF4-FFF2-40B4-BE49-F238E27FC236}">
                    <a16:creationId xmlns:a16="http://schemas.microsoft.com/office/drawing/2014/main" id="{FFDF1F8F-36C8-40EF-FEF8-76247C6F775B}"/>
                  </a:ext>
                </a:extLst>
              </p:cNvPr>
              <p:cNvSpPr>
                <a:spLocks noChangeArrowheads="1"/>
              </p:cNvSpPr>
              <p:nvPr/>
            </p:nvSpPr>
            <p:spPr bwMode="auto">
              <a:xfrm>
                <a:off x="3378415" y="5719767"/>
                <a:ext cx="17743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8C1AA67B-876F-8499-96BA-772290446FE7}"/>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8">
                <a:extLst>
                  <a:ext uri="{FF2B5EF4-FFF2-40B4-BE49-F238E27FC236}">
                    <a16:creationId xmlns:a16="http://schemas.microsoft.com/office/drawing/2014/main" id="{EEE1F2F7-1F60-6226-12A8-8A0B495B8C39}"/>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9">
                <a:extLst>
                  <a:ext uri="{FF2B5EF4-FFF2-40B4-BE49-F238E27FC236}">
                    <a16:creationId xmlns:a16="http://schemas.microsoft.com/office/drawing/2014/main" id="{51A114D1-0941-B1EB-6C42-FE0D257855BA}"/>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2">
                <a:extLst>
                  <a:ext uri="{FF2B5EF4-FFF2-40B4-BE49-F238E27FC236}">
                    <a16:creationId xmlns:a16="http://schemas.microsoft.com/office/drawing/2014/main" id="{56F44386-68C4-48F1-6BC8-AE6771375848}"/>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Rectangle 20">
              <a:extLst>
                <a:ext uri="{FF2B5EF4-FFF2-40B4-BE49-F238E27FC236}">
                  <a16:creationId xmlns:a16="http://schemas.microsoft.com/office/drawing/2014/main" id="{1FA1DE02-BD45-5BC0-90C0-841B980B8194}"/>
                </a:ext>
              </a:extLst>
            </p:cNvPr>
            <p:cNvSpPr>
              <a:spLocks noChangeArrowheads="1"/>
            </p:cNvSpPr>
            <p:nvPr/>
          </p:nvSpPr>
          <p:spPr bwMode="auto">
            <a:xfrm>
              <a:off x="8619103" y="1264912"/>
              <a:ext cx="415203" cy="411392"/>
            </a:xfrm>
            <a:prstGeom prst="rect">
              <a:avLst/>
            </a:prstGeom>
            <a:solidFill>
              <a:schemeClr val="bg1">
                <a:lumMod val="85000"/>
                <a:lumOff val="1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CPU 1</a:t>
              </a:r>
            </a:p>
          </p:txBody>
        </p:sp>
        <p:grpSp>
          <p:nvGrpSpPr>
            <p:cNvPr id="35" name="Group 34">
              <a:extLst>
                <a:ext uri="{FF2B5EF4-FFF2-40B4-BE49-F238E27FC236}">
                  <a16:creationId xmlns:a16="http://schemas.microsoft.com/office/drawing/2014/main" id="{F2B0F149-32BD-75E2-C6FA-FC0D2521D870}"/>
                </a:ext>
              </a:extLst>
            </p:cNvPr>
            <p:cNvGrpSpPr/>
            <p:nvPr/>
          </p:nvGrpSpPr>
          <p:grpSpPr>
            <a:xfrm>
              <a:off x="8497209" y="1143018"/>
              <a:ext cx="655182" cy="651370"/>
              <a:chOff x="2347098" y="3978734"/>
              <a:chExt cx="1907382" cy="1896284"/>
            </a:xfrm>
          </p:grpSpPr>
          <p:sp>
            <p:nvSpPr>
              <p:cNvPr id="36" name="Rectangle 6">
                <a:extLst>
                  <a:ext uri="{FF2B5EF4-FFF2-40B4-BE49-F238E27FC236}">
                    <a16:creationId xmlns:a16="http://schemas.microsoft.com/office/drawing/2014/main" id="{56690972-E191-A767-1C53-2C15178006CC}"/>
                  </a:ext>
                </a:extLst>
              </p:cNvPr>
              <p:cNvSpPr>
                <a:spLocks noChangeArrowheads="1"/>
              </p:cNvSpPr>
              <p:nvPr/>
            </p:nvSpPr>
            <p:spPr bwMode="auto">
              <a:xfrm>
                <a:off x="2347098" y="4666276"/>
                <a:ext cx="166341" cy="177430"/>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7">
                <a:extLst>
                  <a:ext uri="{FF2B5EF4-FFF2-40B4-BE49-F238E27FC236}">
                    <a16:creationId xmlns:a16="http://schemas.microsoft.com/office/drawing/2014/main" id="{56698A17-4778-1D17-A6D8-C1ADD770F731}"/>
                  </a:ext>
                </a:extLst>
              </p:cNvPr>
              <p:cNvSpPr>
                <a:spLocks noChangeArrowheads="1"/>
              </p:cNvSpPr>
              <p:nvPr/>
            </p:nvSpPr>
            <p:spPr bwMode="auto">
              <a:xfrm>
                <a:off x="2347098" y="5021136"/>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8">
                <a:extLst>
                  <a:ext uri="{FF2B5EF4-FFF2-40B4-BE49-F238E27FC236}">
                    <a16:creationId xmlns:a16="http://schemas.microsoft.com/office/drawing/2014/main" id="{CA430950-C887-C68D-7197-C82E41519E7D}"/>
                  </a:ext>
                </a:extLst>
              </p:cNvPr>
              <p:cNvSpPr>
                <a:spLocks noChangeArrowheads="1"/>
              </p:cNvSpPr>
              <p:nvPr/>
            </p:nvSpPr>
            <p:spPr bwMode="auto">
              <a:xfrm>
                <a:off x="2347098" y="5364907"/>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9">
                <a:extLst>
                  <a:ext uri="{FF2B5EF4-FFF2-40B4-BE49-F238E27FC236}">
                    <a16:creationId xmlns:a16="http://schemas.microsoft.com/office/drawing/2014/main" id="{B90D83E0-54DA-C036-358B-1E10D7CF97AA}"/>
                  </a:ext>
                </a:extLst>
              </p:cNvPr>
              <p:cNvSpPr>
                <a:spLocks noChangeArrowheads="1"/>
              </p:cNvSpPr>
              <p:nvPr/>
            </p:nvSpPr>
            <p:spPr bwMode="auto">
              <a:xfrm>
                <a:off x="2347098" y="4333594"/>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10">
                <a:extLst>
                  <a:ext uri="{FF2B5EF4-FFF2-40B4-BE49-F238E27FC236}">
                    <a16:creationId xmlns:a16="http://schemas.microsoft.com/office/drawing/2014/main" id="{27DDAC85-3A14-482A-03DF-C1307BCA572E}"/>
                  </a:ext>
                </a:extLst>
              </p:cNvPr>
              <p:cNvSpPr>
                <a:spLocks noChangeArrowheads="1"/>
              </p:cNvSpPr>
              <p:nvPr/>
            </p:nvSpPr>
            <p:spPr bwMode="auto">
              <a:xfrm>
                <a:off x="4077049" y="4666276"/>
                <a:ext cx="177431" cy="177430"/>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11">
                <a:extLst>
                  <a:ext uri="{FF2B5EF4-FFF2-40B4-BE49-F238E27FC236}">
                    <a16:creationId xmlns:a16="http://schemas.microsoft.com/office/drawing/2014/main" id="{EB8C80C4-254E-4D9D-CBA9-F18CDFD4F688}"/>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12">
                <a:extLst>
                  <a:ext uri="{FF2B5EF4-FFF2-40B4-BE49-F238E27FC236}">
                    <a16:creationId xmlns:a16="http://schemas.microsoft.com/office/drawing/2014/main" id="{D4EA2F28-82AB-A6C2-FD64-338F6DB88B4A}"/>
                  </a:ext>
                </a:extLst>
              </p:cNvPr>
              <p:cNvSpPr>
                <a:spLocks noChangeArrowheads="1"/>
              </p:cNvSpPr>
              <p:nvPr/>
            </p:nvSpPr>
            <p:spPr bwMode="auto">
              <a:xfrm>
                <a:off x="3045732" y="5719767"/>
                <a:ext cx="16634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13">
                <a:extLst>
                  <a:ext uri="{FF2B5EF4-FFF2-40B4-BE49-F238E27FC236}">
                    <a16:creationId xmlns:a16="http://schemas.microsoft.com/office/drawing/2014/main" id="{D4C3A664-B08C-4E59-29FE-CB6FAA08D72E}"/>
                  </a:ext>
                </a:extLst>
              </p:cNvPr>
              <p:cNvSpPr>
                <a:spLocks noChangeArrowheads="1"/>
              </p:cNvSpPr>
              <p:nvPr/>
            </p:nvSpPr>
            <p:spPr bwMode="auto">
              <a:xfrm>
                <a:off x="2701960" y="5719767"/>
                <a:ext cx="16634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4">
                <a:extLst>
                  <a:ext uri="{FF2B5EF4-FFF2-40B4-BE49-F238E27FC236}">
                    <a16:creationId xmlns:a16="http://schemas.microsoft.com/office/drawing/2014/main" id="{32E1CC62-E21D-5B3F-4CA7-3E2AC8F572DA}"/>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15">
                <a:extLst>
                  <a:ext uri="{FF2B5EF4-FFF2-40B4-BE49-F238E27FC236}">
                    <a16:creationId xmlns:a16="http://schemas.microsoft.com/office/drawing/2014/main" id="{A1AF52C6-A474-9B1A-6DF4-A77F037C6E55}"/>
                  </a:ext>
                </a:extLst>
              </p:cNvPr>
              <p:cNvSpPr>
                <a:spLocks noChangeArrowheads="1"/>
              </p:cNvSpPr>
              <p:nvPr/>
            </p:nvSpPr>
            <p:spPr bwMode="auto">
              <a:xfrm>
                <a:off x="3733277" y="5719767"/>
                <a:ext cx="17743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16">
                <a:extLst>
                  <a:ext uri="{FF2B5EF4-FFF2-40B4-BE49-F238E27FC236}">
                    <a16:creationId xmlns:a16="http://schemas.microsoft.com/office/drawing/2014/main" id="{0AB64E8D-7019-C07C-7ADE-7C221611159C}"/>
                  </a:ext>
                </a:extLst>
              </p:cNvPr>
              <p:cNvSpPr>
                <a:spLocks noChangeArrowheads="1"/>
              </p:cNvSpPr>
              <p:nvPr/>
            </p:nvSpPr>
            <p:spPr bwMode="auto">
              <a:xfrm>
                <a:off x="3378415" y="5719767"/>
                <a:ext cx="17743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D8E16D16-F3B6-FF20-616D-1B43935640F0}"/>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8">
                <a:extLst>
                  <a:ext uri="{FF2B5EF4-FFF2-40B4-BE49-F238E27FC236}">
                    <a16:creationId xmlns:a16="http://schemas.microsoft.com/office/drawing/2014/main" id="{3D79C671-3699-9D6A-2B0E-40EFCDAB2D8D}"/>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9">
                <a:extLst>
                  <a:ext uri="{FF2B5EF4-FFF2-40B4-BE49-F238E27FC236}">
                    <a16:creationId xmlns:a16="http://schemas.microsoft.com/office/drawing/2014/main" id="{349D13E6-C8A9-F7AD-9E92-AC23F9F332A0}"/>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2">
                <a:extLst>
                  <a:ext uri="{FF2B5EF4-FFF2-40B4-BE49-F238E27FC236}">
                    <a16:creationId xmlns:a16="http://schemas.microsoft.com/office/drawing/2014/main" id="{01ABE63E-DF88-CDA4-C2ED-D6E75E294850}"/>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31" name="Group 1030">
              <a:extLst>
                <a:ext uri="{FF2B5EF4-FFF2-40B4-BE49-F238E27FC236}">
                  <a16:creationId xmlns:a16="http://schemas.microsoft.com/office/drawing/2014/main" id="{02BC596E-E57E-3C40-EFC4-F90EB0D9384B}"/>
                </a:ext>
              </a:extLst>
            </p:cNvPr>
            <p:cNvGrpSpPr/>
            <p:nvPr/>
          </p:nvGrpSpPr>
          <p:grpSpPr>
            <a:xfrm>
              <a:off x="1536004" y="3641101"/>
              <a:ext cx="655182" cy="651370"/>
              <a:chOff x="1198910" y="3860325"/>
              <a:chExt cx="655182" cy="651370"/>
            </a:xfrm>
          </p:grpSpPr>
          <p:sp>
            <p:nvSpPr>
              <p:cNvPr id="56" name="Rectangle 20">
                <a:extLst>
                  <a:ext uri="{FF2B5EF4-FFF2-40B4-BE49-F238E27FC236}">
                    <a16:creationId xmlns:a16="http://schemas.microsoft.com/office/drawing/2014/main" id="{C8422202-BD5A-1B0E-2AE7-847525771342}"/>
                  </a:ext>
                </a:extLst>
              </p:cNvPr>
              <p:cNvSpPr>
                <a:spLocks noChangeArrowheads="1"/>
              </p:cNvSpPr>
              <p:nvPr/>
            </p:nvSpPr>
            <p:spPr bwMode="auto">
              <a:xfrm>
                <a:off x="1320804" y="3982219"/>
                <a:ext cx="415203" cy="411392"/>
              </a:xfrm>
              <a:prstGeom prst="rect">
                <a:avLst/>
              </a:prstGeom>
              <a:solidFill>
                <a:schemeClr val="bg1">
                  <a:lumMod val="85000"/>
                  <a:lumOff val="15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0</a:t>
                </a:r>
              </a:p>
            </p:txBody>
          </p:sp>
          <p:sp>
            <p:nvSpPr>
              <p:cNvPr id="58" name="Rectangle 6">
                <a:extLst>
                  <a:ext uri="{FF2B5EF4-FFF2-40B4-BE49-F238E27FC236}">
                    <a16:creationId xmlns:a16="http://schemas.microsoft.com/office/drawing/2014/main" id="{2CC2E37C-10A1-26BA-5DA6-10DE346F22AC}"/>
                  </a:ext>
                </a:extLst>
              </p:cNvPr>
              <p:cNvSpPr>
                <a:spLocks noChangeArrowheads="1"/>
              </p:cNvSpPr>
              <p:nvPr/>
            </p:nvSpPr>
            <p:spPr bwMode="auto">
              <a:xfrm>
                <a:off x="1198910" y="4096494"/>
                <a:ext cx="57138" cy="60947"/>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
                <a:extLst>
                  <a:ext uri="{FF2B5EF4-FFF2-40B4-BE49-F238E27FC236}">
                    <a16:creationId xmlns:a16="http://schemas.microsoft.com/office/drawing/2014/main" id="{5BACAC83-E5CF-4C6F-9180-4FC433529DC0}"/>
                  </a:ext>
                </a:extLst>
              </p:cNvPr>
              <p:cNvSpPr>
                <a:spLocks noChangeArrowheads="1"/>
              </p:cNvSpPr>
              <p:nvPr/>
            </p:nvSpPr>
            <p:spPr bwMode="auto">
              <a:xfrm>
                <a:off x="1198910" y="4218388"/>
                <a:ext cx="57138" cy="5713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8">
                <a:extLst>
                  <a:ext uri="{FF2B5EF4-FFF2-40B4-BE49-F238E27FC236}">
                    <a16:creationId xmlns:a16="http://schemas.microsoft.com/office/drawing/2014/main" id="{56235ABD-681D-F57C-8FB0-94B9CD5E54E2}"/>
                  </a:ext>
                </a:extLst>
              </p:cNvPr>
              <p:cNvSpPr>
                <a:spLocks noChangeArrowheads="1"/>
              </p:cNvSpPr>
              <p:nvPr/>
            </p:nvSpPr>
            <p:spPr bwMode="auto">
              <a:xfrm>
                <a:off x="1198910" y="4336473"/>
                <a:ext cx="57138" cy="5713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9">
                <a:extLst>
                  <a:ext uri="{FF2B5EF4-FFF2-40B4-BE49-F238E27FC236}">
                    <a16:creationId xmlns:a16="http://schemas.microsoft.com/office/drawing/2014/main" id="{4B952FE5-8518-ADA7-1023-CAB3F780C958}"/>
                  </a:ext>
                </a:extLst>
              </p:cNvPr>
              <p:cNvSpPr>
                <a:spLocks noChangeArrowheads="1"/>
              </p:cNvSpPr>
              <p:nvPr/>
            </p:nvSpPr>
            <p:spPr bwMode="auto">
              <a:xfrm>
                <a:off x="1198910" y="3982219"/>
                <a:ext cx="57138" cy="5713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10">
                <a:extLst>
                  <a:ext uri="{FF2B5EF4-FFF2-40B4-BE49-F238E27FC236}">
                    <a16:creationId xmlns:a16="http://schemas.microsoft.com/office/drawing/2014/main" id="{E9D03551-342D-48C7-752E-BFD29F1CF192}"/>
                  </a:ext>
                </a:extLst>
              </p:cNvPr>
              <p:cNvSpPr>
                <a:spLocks noChangeArrowheads="1"/>
              </p:cNvSpPr>
              <p:nvPr/>
            </p:nvSpPr>
            <p:spPr bwMode="auto">
              <a:xfrm>
                <a:off x="1793145" y="4096494"/>
                <a:ext cx="60947" cy="60947"/>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1">
                <a:extLst>
                  <a:ext uri="{FF2B5EF4-FFF2-40B4-BE49-F238E27FC236}">
                    <a16:creationId xmlns:a16="http://schemas.microsoft.com/office/drawing/2014/main" id="{199E4FC2-2F98-FAB1-DC3F-A6409B901141}"/>
                  </a:ext>
                </a:extLst>
              </p:cNvPr>
              <p:cNvSpPr>
                <a:spLocks/>
              </p:cNvSpPr>
              <p:nvPr/>
            </p:nvSpPr>
            <p:spPr bwMode="auto">
              <a:xfrm>
                <a:off x="1793145" y="4336473"/>
                <a:ext cx="60947" cy="57138"/>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12">
                <a:extLst>
                  <a:ext uri="{FF2B5EF4-FFF2-40B4-BE49-F238E27FC236}">
                    <a16:creationId xmlns:a16="http://schemas.microsoft.com/office/drawing/2014/main" id="{61DA3957-E5A3-9603-46D3-0F726CCA2FF9}"/>
                  </a:ext>
                </a:extLst>
              </p:cNvPr>
              <p:cNvSpPr>
                <a:spLocks noChangeArrowheads="1"/>
              </p:cNvSpPr>
              <p:nvPr/>
            </p:nvSpPr>
            <p:spPr bwMode="auto">
              <a:xfrm>
                <a:off x="1438889" y="4458367"/>
                <a:ext cx="57138" cy="5332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13">
                <a:extLst>
                  <a:ext uri="{FF2B5EF4-FFF2-40B4-BE49-F238E27FC236}">
                    <a16:creationId xmlns:a16="http://schemas.microsoft.com/office/drawing/2014/main" id="{8F75E190-FE2B-7B85-9247-515E31925964}"/>
                  </a:ext>
                </a:extLst>
              </p:cNvPr>
              <p:cNvSpPr>
                <a:spLocks noChangeArrowheads="1"/>
              </p:cNvSpPr>
              <p:nvPr/>
            </p:nvSpPr>
            <p:spPr bwMode="auto">
              <a:xfrm>
                <a:off x="1320804" y="4458367"/>
                <a:ext cx="57138" cy="5332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4">
                <a:extLst>
                  <a:ext uri="{FF2B5EF4-FFF2-40B4-BE49-F238E27FC236}">
                    <a16:creationId xmlns:a16="http://schemas.microsoft.com/office/drawing/2014/main" id="{528CC62B-294C-2BD9-BC93-0DC31B528E93}"/>
                  </a:ext>
                </a:extLst>
              </p:cNvPr>
              <p:cNvSpPr>
                <a:spLocks/>
              </p:cNvSpPr>
              <p:nvPr/>
            </p:nvSpPr>
            <p:spPr bwMode="auto">
              <a:xfrm>
                <a:off x="1316995" y="3860325"/>
                <a:ext cx="57138" cy="60947"/>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15">
                <a:extLst>
                  <a:ext uri="{FF2B5EF4-FFF2-40B4-BE49-F238E27FC236}">
                    <a16:creationId xmlns:a16="http://schemas.microsoft.com/office/drawing/2014/main" id="{ACFCC024-9ACD-B968-BBC4-5E3EC63DAF5C}"/>
                  </a:ext>
                </a:extLst>
              </p:cNvPr>
              <p:cNvSpPr>
                <a:spLocks noChangeArrowheads="1"/>
              </p:cNvSpPr>
              <p:nvPr/>
            </p:nvSpPr>
            <p:spPr bwMode="auto">
              <a:xfrm>
                <a:off x="1675060" y="4458367"/>
                <a:ext cx="60947" cy="5332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16">
                <a:extLst>
                  <a:ext uri="{FF2B5EF4-FFF2-40B4-BE49-F238E27FC236}">
                    <a16:creationId xmlns:a16="http://schemas.microsoft.com/office/drawing/2014/main" id="{87059581-9876-0E39-88CC-5C16B19569E3}"/>
                  </a:ext>
                </a:extLst>
              </p:cNvPr>
              <p:cNvSpPr>
                <a:spLocks noChangeArrowheads="1"/>
              </p:cNvSpPr>
              <p:nvPr/>
            </p:nvSpPr>
            <p:spPr bwMode="auto">
              <a:xfrm>
                <a:off x="1553165" y="4458367"/>
                <a:ext cx="60947" cy="5332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17">
                <a:extLst>
                  <a:ext uri="{FF2B5EF4-FFF2-40B4-BE49-F238E27FC236}">
                    <a16:creationId xmlns:a16="http://schemas.microsoft.com/office/drawing/2014/main" id="{B4690E96-3E12-A8BF-464D-3A5A486472C2}"/>
                  </a:ext>
                </a:extLst>
              </p:cNvPr>
              <p:cNvSpPr>
                <a:spLocks/>
              </p:cNvSpPr>
              <p:nvPr/>
            </p:nvSpPr>
            <p:spPr bwMode="auto">
              <a:xfrm>
                <a:off x="1793145" y="4214579"/>
                <a:ext cx="60947" cy="60947"/>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8">
                <a:extLst>
                  <a:ext uri="{FF2B5EF4-FFF2-40B4-BE49-F238E27FC236}">
                    <a16:creationId xmlns:a16="http://schemas.microsoft.com/office/drawing/2014/main" id="{29EA2179-5C0A-9FCD-5550-1A58AC4E3757}"/>
                  </a:ext>
                </a:extLst>
              </p:cNvPr>
              <p:cNvSpPr>
                <a:spLocks/>
              </p:cNvSpPr>
              <p:nvPr/>
            </p:nvSpPr>
            <p:spPr bwMode="auto">
              <a:xfrm>
                <a:off x="1777908" y="3974600"/>
                <a:ext cx="76184" cy="60947"/>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9">
                <a:extLst>
                  <a:ext uri="{FF2B5EF4-FFF2-40B4-BE49-F238E27FC236}">
                    <a16:creationId xmlns:a16="http://schemas.microsoft.com/office/drawing/2014/main" id="{40FE4836-BBBB-9B81-A6C8-8F060C41E03F}"/>
                  </a:ext>
                </a:extLst>
              </p:cNvPr>
              <p:cNvSpPr>
                <a:spLocks/>
              </p:cNvSpPr>
              <p:nvPr/>
            </p:nvSpPr>
            <p:spPr bwMode="auto">
              <a:xfrm>
                <a:off x="1438889" y="3860325"/>
                <a:ext cx="297118" cy="79993"/>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2">
                <a:extLst>
                  <a:ext uri="{FF2B5EF4-FFF2-40B4-BE49-F238E27FC236}">
                    <a16:creationId xmlns:a16="http://schemas.microsoft.com/office/drawing/2014/main" id="{100A3816-3132-4D16-6C71-821C22C2470C}"/>
                  </a:ext>
                </a:extLst>
              </p:cNvPr>
              <p:cNvSpPr>
                <a:spLocks noEditPoints="1"/>
              </p:cNvSpPr>
              <p:nvPr/>
            </p:nvSpPr>
            <p:spPr bwMode="auto">
              <a:xfrm>
                <a:off x="1256048" y="3921272"/>
                <a:ext cx="537097" cy="537095"/>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bg1">
                  <a:lumMod val="50000"/>
                  <a:lumOff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7CE22531-8786-F5F2-C798-77711F004D65}"/>
                </a:ext>
              </a:extLst>
            </p:cNvPr>
            <p:cNvGrpSpPr/>
            <p:nvPr/>
          </p:nvGrpSpPr>
          <p:grpSpPr>
            <a:xfrm>
              <a:off x="2538408" y="3641101"/>
              <a:ext cx="655182" cy="651370"/>
              <a:chOff x="2347098" y="3978734"/>
              <a:chExt cx="1907382" cy="1896284"/>
            </a:xfrm>
          </p:grpSpPr>
          <p:sp>
            <p:nvSpPr>
              <p:cNvPr id="74" name="Rectangle 20">
                <a:extLst>
                  <a:ext uri="{FF2B5EF4-FFF2-40B4-BE49-F238E27FC236}">
                    <a16:creationId xmlns:a16="http://schemas.microsoft.com/office/drawing/2014/main" id="{88C33406-5601-BCB1-6C8A-D191BDCD51E3}"/>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1</a:t>
                </a:r>
              </a:p>
            </p:txBody>
          </p:sp>
          <p:grpSp>
            <p:nvGrpSpPr>
              <p:cNvPr id="75" name="Group 74">
                <a:extLst>
                  <a:ext uri="{FF2B5EF4-FFF2-40B4-BE49-F238E27FC236}">
                    <a16:creationId xmlns:a16="http://schemas.microsoft.com/office/drawing/2014/main" id="{72ED767C-277F-2BD4-1252-36575CBDA2F5}"/>
                  </a:ext>
                </a:extLst>
              </p:cNvPr>
              <p:cNvGrpSpPr/>
              <p:nvPr/>
            </p:nvGrpSpPr>
            <p:grpSpPr>
              <a:xfrm>
                <a:off x="2347098" y="3978734"/>
                <a:ext cx="1907382" cy="1896284"/>
                <a:chOff x="2347098" y="3978734"/>
                <a:chExt cx="1907382" cy="1896284"/>
              </a:xfrm>
            </p:grpSpPr>
            <p:sp>
              <p:nvSpPr>
                <p:cNvPr id="76" name="Rectangle 6">
                  <a:extLst>
                    <a:ext uri="{FF2B5EF4-FFF2-40B4-BE49-F238E27FC236}">
                      <a16:creationId xmlns:a16="http://schemas.microsoft.com/office/drawing/2014/main" id="{A53FAD8A-27C3-3A77-385B-8D1E2CB4C610}"/>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7" name="Rectangle 7">
                  <a:extLst>
                    <a:ext uri="{FF2B5EF4-FFF2-40B4-BE49-F238E27FC236}">
                      <a16:creationId xmlns:a16="http://schemas.microsoft.com/office/drawing/2014/main" id="{29E57468-CA8C-ED89-F06C-3BF37831C7AF}"/>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8" name="Rectangle 8">
                  <a:extLst>
                    <a:ext uri="{FF2B5EF4-FFF2-40B4-BE49-F238E27FC236}">
                      <a16:creationId xmlns:a16="http://schemas.microsoft.com/office/drawing/2014/main" id="{251E5847-103A-E059-BA1A-C588A3E465B8}"/>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9" name="Rectangle 9">
                  <a:extLst>
                    <a:ext uri="{FF2B5EF4-FFF2-40B4-BE49-F238E27FC236}">
                      <a16:creationId xmlns:a16="http://schemas.microsoft.com/office/drawing/2014/main" id="{3E9E3251-952A-4231-D72C-0C026D259467}"/>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0" name="Rectangle 10">
                  <a:extLst>
                    <a:ext uri="{FF2B5EF4-FFF2-40B4-BE49-F238E27FC236}">
                      <a16:creationId xmlns:a16="http://schemas.microsoft.com/office/drawing/2014/main" id="{70ED716F-6287-CE92-8217-9B89C04A030A}"/>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1" name="Freeform 11">
                  <a:extLst>
                    <a:ext uri="{FF2B5EF4-FFF2-40B4-BE49-F238E27FC236}">
                      <a16:creationId xmlns:a16="http://schemas.microsoft.com/office/drawing/2014/main" id="{86F82045-4CF7-ABE0-4D12-DE6C2842C399}"/>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2" name="Rectangle 12">
                  <a:extLst>
                    <a:ext uri="{FF2B5EF4-FFF2-40B4-BE49-F238E27FC236}">
                      <a16:creationId xmlns:a16="http://schemas.microsoft.com/office/drawing/2014/main" id="{764739A0-1D0D-81CB-9E07-0A1901F96AA0}"/>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3" name="Rectangle 13">
                  <a:extLst>
                    <a:ext uri="{FF2B5EF4-FFF2-40B4-BE49-F238E27FC236}">
                      <a16:creationId xmlns:a16="http://schemas.microsoft.com/office/drawing/2014/main" id="{BDB0DB07-6D0F-E1D7-104E-13615A004869}"/>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4" name="Freeform 14">
                  <a:extLst>
                    <a:ext uri="{FF2B5EF4-FFF2-40B4-BE49-F238E27FC236}">
                      <a16:creationId xmlns:a16="http://schemas.microsoft.com/office/drawing/2014/main" id="{2194CF19-57DD-2A42-6600-EB678C9AFECA}"/>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5" name="Rectangle 15">
                  <a:extLst>
                    <a:ext uri="{FF2B5EF4-FFF2-40B4-BE49-F238E27FC236}">
                      <a16:creationId xmlns:a16="http://schemas.microsoft.com/office/drawing/2014/main" id="{01C81C4F-7F8A-72C3-5F80-C43B99DF1782}"/>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6" name="Rectangle 16">
                  <a:extLst>
                    <a:ext uri="{FF2B5EF4-FFF2-40B4-BE49-F238E27FC236}">
                      <a16:creationId xmlns:a16="http://schemas.microsoft.com/office/drawing/2014/main" id="{6BD89317-894B-40C5-9EBA-6BCF110C4C0E}"/>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7" name="Freeform 17">
                  <a:extLst>
                    <a:ext uri="{FF2B5EF4-FFF2-40B4-BE49-F238E27FC236}">
                      <a16:creationId xmlns:a16="http://schemas.microsoft.com/office/drawing/2014/main" id="{1CFCACEA-E386-D565-2A50-5FF555D7CA0B}"/>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8" name="Freeform 18">
                  <a:extLst>
                    <a:ext uri="{FF2B5EF4-FFF2-40B4-BE49-F238E27FC236}">
                      <a16:creationId xmlns:a16="http://schemas.microsoft.com/office/drawing/2014/main" id="{943E0F5A-5731-EA12-13BE-DD3590DFDB45}"/>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9" name="Freeform 19">
                  <a:extLst>
                    <a:ext uri="{FF2B5EF4-FFF2-40B4-BE49-F238E27FC236}">
                      <a16:creationId xmlns:a16="http://schemas.microsoft.com/office/drawing/2014/main" id="{7B02DD69-3E6A-12B8-A97B-AB2E4063E9F6}"/>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0" name="Freeform 22">
                  <a:extLst>
                    <a:ext uri="{FF2B5EF4-FFF2-40B4-BE49-F238E27FC236}">
                      <a16:creationId xmlns:a16="http://schemas.microsoft.com/office/drawing/2014/main" id="{D4AD6996-366A-0DA5-B146-CB14FEF7B363}"/>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91" name="Group 90">
              <a:extLst>
                <a:ext uri="{FF2B5EF4-FFF2-40B4-BE49-F238E27FC236}">
                  <a16:creationId xmlns:a16="http://schemas.microsoft.com/office/drawing/2014/main" id="{895BC787-4399-4307-6962-83A583E76065}"/>
                </a:ext>
              </a:extLst>
            </p:cNvPr>
            <p:cNvGrpSpPr/>
            <p:nvPr/>
          </p:nvGrpSpPr>
          <p:grpSpPr>
            <a:xfrm>
              <a:off x="3540812" y="3641101"/>
              <a:ext cx="655182" cy="651370"/>
              <a:chOff x="2347098" y="3978734"/>
              <a:chExt cx="1907382" cy="1896284"/>
            </a:xfrm>
          </p:grpSpPr>
          <p:sp>
            <p:nvSpPr>
              <p:cNvPr id="92" name="Rectangle 20">
                <a:extLst>
                  <a:ext uri="{FF2B5EF4-FFF2-40B4-BE49-F238E27FC236}">
                    <a16:creationId xmlns:a16="http://schemas.microsoft.com/office/drawing/2014/main" id="{B6777AA4-548A-6C0A-416F-E3D910D84D38}"/>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0</a:t>
                </a:r>
              </a:p>
            </p:txBody>
          </p:sp>
          <p:grpSp>
            <p:nvGrpSpPr>
              <p:cNvPr id="93" name="Group 92">
                <a:extLst>
                  <a:ext uri="{FF2B5EF4-FFF2-40B4-BE49-F238E27FC236}">
                    <a16:creationId xmlns:a16="http://schemas.microsoft.com/office/drawing/2014/main" id="{E461A1D5-03AC-C97D-5683-79956031391D}"/>
                  </a:ext>
                </a:extLst>
              </p:cNvPr>
              <p:cNvGrpSpPr/>
              <p:nvPr/>
            </p:nvGrpSpPr>
            <p:grpSpPr>
              <a:xfrm>
                <a:off x="2347098" y="3978734"/>
                <a:ext cx="1907382" cy="1896284"/>
                <a:chOff x="2347098" y="3978734"/>
                <a:chExt cx="1907382" cy="1896284"/>
              </a:xfrm>
            </p:grpSpPr>
            <p:sp>
              <p:nvSpPr>
                <p:cNvPr id="94" name="Rectangle 6">
                  <a:extLst>
                    <a:ext uri="{FF2B5EF4-FFF2-40B4-BE49-F238E27FC236}">
                      <a16:creationId xmlns:a16="http://schemas.microsoft.com/office/drawing/2014/main" id="{ED31C1A8-3245-EF5E-ADDA-9E84BF8E9B45}"/>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5" name="Rectangle 7">
                  <a:extLst>
                    <a:ext uri="{FF2B5EF4-FFF2-40B4-BE49-F238E27FC236}">
                      <a16:creationId xmlns:a16="http://schemas.microsoft.com/office/drawing/2014/main" id="{1C255951-AA38-EA3F-A80A-E9F7F5A4DC04}"/>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6" name="Rectangle 8">
                  <a:extLst>
                    <a:ext uri="{FF2B5EF4-FFF2-40B4-BE49-F238E27FC236}">
                      <a16:creationId xmlns:a16="http://schemas.microsoft.com/office/drawing/2014/main" id="{2173993F-F0C6-F486-A14E-660B367184DC}"/>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7" name="Rectangle 9">
                  <a:extLst>
                    <a:ext uri="{FF2B5EF4-FFF2-40B4-BE49-F238E27FC236}">
                      <a16:creationId xmlns:a16="http://schemas.microsoft.com/office/drawing/2014/main" id="{E77A49B3-1D52-2D5D-DFBA-D10C78421B07}"/>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8" name="Rectangle 10">
                  <a:extLst>
                    <a:ext uri="{FF2B5EF4-FFF2-40B4-BE49-F238E27FC236}">
                      <a16:creationId xmlns:a16="http://schemas.microsoft.com/office/drawing/2014/main" id="{BC28C6D3-AAE9-0E88-8FDF-55C099A7C13F}"/>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9" name="Freeform 11">
                  <a:extLst>
                    <a:ext uri="{FF2B5EF4-FFF2-40B4-BE49-F238E27FC236}">
                      <a16:creationId xmlns:a16="http://schemas.microsoft.com/office/drawing/2014/main" id="{7B754E69-B95D-0A36-D476-4B62E08025C0}"/>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0" name="Rectangle 12">
                  <a:extLst>
                    <a:ext uri="{FF2B5EF4-FFF2-40B4-BE49-F238E27FC236}">
                      <a16:creationId xmlns:a16="http://schemas.microsoft.com/office/drawing/2014/main" id="{F1AF67B4-2CA1-0930-2357-5AD11E088827}"/>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1" name="Rectangle 13">
                  <a:extLst>
                    <a:ext uri="{FF2B5EF4-FFF2-40B4-BE49-F238E27FC236}">
                      <a16:creationId xmlns:a16="http://schemas.microsoft.com/office/drawing/2014/main" id="{57342DAD-95C9-F1F7-B976-8B1389040A82}"/>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2" name="Freeform 14">
                  <a:extLst>
                    <a:ext uri="{FF2B5EF4-FFF2-40B4-BE49-F238E27FC236}">
                      <a16:creationId xmlns:a16="http://schemas.microsoft.com/office/drawing/2014/main" id="{ABDA81F6-6E09-CEF0-4263-7C8F552A8FF3}"/>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3" name="Rectangle 15">
                  <a:extLst>
                    <a:ext uri="{FF2B5EF4-FFF2-40B4-BE49-F238E27FC236}">
                      <a16:creationId xmlns:a16="http://schemas.microsoft.com/office/drawing/2014/main" id="{AB2E018D-3BFD-1EA4-7F65-61EB46EFC049}"/>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4" name="Rectangle 16">
                  <a:extLst>
                    <a:ext uri="{FF2B5EF4-FFF2-40B4-BE49-F238E27FC236}">
                      <a16:creationId xmlns:a16="http://schemas.microsoft.com/office/drawing/2014/main" id="{2D9B2D5F-659E-BB13-12D8-B6FAFC0A2D7B}"/>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5" name="Freeform 17">
                  <a:extLst>
                    <a:ext uri="{FF2B5EF4-FFF2-40B4-BE49-F238E27FC236}">
                      <a16:creationId xmlns:a16="http://schemas.microsoft.com/office/drawing/2014/main" id="{2E2EE796-89A8-44B0-DA99-50FAE2AA4AEF}"/>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6" name="Freeform 18">
                  <a:extLst>
                    <a:ext uri="{FF2B5EF4-FFF2-40B4-BE49-F238E27FC236}">
                      <a16:creationId xmlns:a16="http://schemas.microsoft.com/office/drawing/2014/main" id="{281845EF-C74B-FAA3-5100-D12132A961FF}"/>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7" name="Freeform 19">
                  <a:extLst>
                    <a:ext uri="{FF2B5EF4-FFF2-40B4-BE49-F238E27FC236}">
                      <a16:creationId xmlns:a16="http://schemas.microsoft.com/office/drawing/2014/main" id="{1569DCE4-8287-AB09-199B-6B24576E94A1}"/>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8" name="Freeform 22">
                  <a:extLst>
                    <a:ext uri="{FF2B5EF4-FFF2-40B4-BE49-F238E27FC236}">
                      <a16:creationId xmlns:a16="http://schemas.microsoft.com/office/drawing/2014/main" id="{25412459-A541-DD3E-A800-F6BE2C5FDA1C}"/>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09" name="Group 108">
              <a:extLst>
                <a:ext uri="{FF2B5EF4-FFF2-40B4-BE49-F238E27FC236}">
                  <a16:creationId xmlns:a16="http://schemas.microsoft.com/office/drawing/2014/main" id="{CF60CEAF-D634-F845-CB83-FCD15B013F2D}"/>
                </a:ext>
              </a:extLst>
            </p:cNvPr>
            <p:cNvGrpSpPr/>
            <p:nvPr/>
          </p:nvGrpSpPr>
          <p:grpSpPr>
            <a:xfrm>
              <a:off x="4543216" y="3641101"/>
              <a:ext cx="655182" cy="651370"/>
              <a:chOff x="2347098" y="3978734"/>
              <a:chExt cx="1907382" cy="1896284"/>
            </a:xfrm>
          </p:grpSpPr>
          <p:sp>
            <p:nvSpPr>
              <p:cNvPr id="110" name="Rectangle 20">
                <a:extLst>
                  <a:ext uri="{FF2B5EF4-FFF2-40B4-BE49-F238E27FC236}">
                    <a16:creationId xmlns:a16="http://schemas.microsoft.com/office/drawing/2014/main" id="{9CA7B0E4-62B0-9852-A6F6-9393CFF2617B}"/>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1</a:t>
                </a:r>
              </a:p>
            </p:txBody>
          </p:sp>
          <p:grpSp>
            <p:nvGrpSpPr>
              <p:cNvPr id="111" name="Group 110">
                <a:extLst>
                  <a:ext uri="{FF2B5EF4-FFF2-40B4-BE49-F238E27FC236}">
                    <a16:creationId xmlns:a16="http://schemas.microsoft.com/office/drawing/2014/main" id="{EADF1E96-6444-A82D-8D91-E43CC6D38977}"/>
                  </a:ext>
                </a:extLst>
              </p:cNvPr>
              <p:cNvGrpSpPr/>
              <p:nvPr/>
            </p:nvGrpSpPr>
            <p:grpSpPr>
              <a:xfrm>
                <a:off x="2347098" y="3978734"/>
                <a:ext cx="1907382" cy="1896284"/>
                <a:chOff x="2347098" y="3978734"/>
                <a:chExt cx="1907382" cy="1896284"/>
              </a:xfrm>
            </p:grpSpPr>
            <p:sp>
              <p:nvSpPr>
                <p:cNvPr id="112" name="Rectangle 6">
                  <a:extLst>
                    <a:ext uri="{FF2B5EF4-FFF2-40B4-BE49-F238E27FC236}">
                      <a16:creationId xmlns:a16="http://schemas.microsoft.com/office/drawing/2014/main" id="{0E196293-E40A-3F95-1328-343E9984905E}"/>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3" name="Rectangle 7">
                  <a:extLst>
                    <a:ext uri="{FF2B5EF4-FFF2-40B4-BE49-F238E27FC236}">
                      <a16:creationId xmlns:a16="http://schemas.microsoft.com/office/drawing/2014/main" id="{72B5D61A-F21C-8454-78A6-57727869CCA6}"/>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4" name="Rectangle 8">
                  <a:extLst>
                    <a:ext uri="{FF2B5EF4-FFF2-40B4-BE49-F238E27FC236}">
                      <a16:creationId xmlns:a16="http://schemas.microsoft.com/office/drawing/2014/main" id="{6BB0D7D8-1DD1-C1BC-5F28-F40D5E8A6793}"/>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5" name="Rectangle 9">
                  <a:extLst>
                    <a:ext uri="{FF2B5EF4-FFF2-40B4-BE49-F238E27FC236}">
                      <a16:creationId xmlns:a16="http://schemas.microsoft.com/office/drawing/2014/main" id="{2B5D2ADA-B1DD-A40D-421D-72A3E58C00C6}"/>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6" name="Rectangle 10">
                  <a:extLst>
                    <a:ext uri="{FF2B5EF4-FFF2-40B4-BE49-F238E27FC236}">
                      <a16:creationId xmlns:a16="http://schemas.microsoft.com/office/drawing/2014/main" id="{B9B9B7ED-8447-9072-4D0B-C68FC13FB72C}"/>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7" name="Freeform 11">
                  <a:extLst>
                    <a:ext uri="{FF2B5EF4-FFF2-40B4-BE49-F238E27FC236}">
                      <a16:creationId xmlns:a16="http://schemas.microsoft.com/office/drawing/2014/main" id="{E997A473-6FED-1719-9D8F-5E6BCCCB50A2}"/>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8" name="Rectangle 12">
                  <a:extLst>
                    <a:ext uri="{FF2B5EF4-FFF2-40B4-BE49-F238E27FC236}">
                      <a16:creationId xmlns:a16="http://schemas.microsoft.com/office/drawing/2014/main" id="{EA68B7EA-7661-91EC-2D50-12889175A807}"/>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9" name="Rectangle 13">
                  <a:extLst>
                    <a:ext uri="{FF2B5EF4-FFF2-40B4-BE49-F238E27FC236}">
                      <a16:creationId xmlns:a16="http://schemas.microsoft.com/office/drawing/2014/main" id="{0C312A9E-F35A-548B-92C1-9367149633F6}"/>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0" name="Freeform 14">
                  <a:extLst>
                    <a:ext uri="{FF2B5EF4-FFF2-40B4-BE49-F238E27FC236}">
                      <a16:creationId xmlns:a16="http://schemas.microsoft.com/office/drawing/2014/main" id="{0322EEF5-A2EF-DF88-2B5A-B3D5916CA739}"/>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1" name="Rectangle 15">
                  <a:extLst>
                    <a:ext uri="{FF2B5EF4-FFF2-40B4-BE49-F238E27FC236}">
                      <a16:creationId xmlns:a16="http://schemas.microsoft.com/office/drawing/2014/main" id="{3B0F736B-4A92-DB7F-FC1F-4110B81B208A}"/>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2" name="Rectangle 16">
                  <a:extLst>
                    <a:ext uri="{FF2B5EF4-FFF2-40B4-BE49-F238E27FC236}">
                      <a16:creationId xmlns:a16="http://schemas.microsoft.com/office/drawing/2014/main" id="{B9705205-2E9D-C2D9-3D44-5F42DCC0C149}"/>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3" name="Freeform 17">
                  <a:extLst>
                    <a:ext uri="{FF2B5EF4-FFF2-40B4-BE49-F238E27FC236}">
                      <a16:creationId xmlns:a16="http://schemas.microsoft.com/office/drawing/2014/main" id="{6DF3A2FE-E8A6-23F6-29CD-0C30421DA64D}"/>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4" name="Freeform 18">
                  <a:extLst>
                    <a:ext uri="{FF2B5EF4-FFF2-40B4-BE49-F238E27FC236}">
                      <a16:creationId xmlns:a16="http://schemas.microsoft.com/office/drawing/2014/main" id="{91A4D7CD-E509-EB9E-FCB3-F394E831BAED}"/>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5" name="Freeform 19">
                  <a:extLst>
                    <a:ext uri="{FF2B5EF4-FFF2-40B4-BE49-F238E27FC236}">
                      <a16:creationId xmlns:a16="http://schemas.microsoft.com/office/drawing/2014/main" id="{1B664B83-40E6-D7F4-08FA-A24057271F5C}"/>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6" name="Freeform 22">
                  <a:extLst>
                    <a:ext uri="{FF2B5EF4-FFF2-40B4-BE49-F238E27FC236}">
                      <a16:creationId xmlns:a16="http://schemas.microsoft.com/office/drawing/2014/main" id="{DE52E3D3-1876-7FB6-A728-5D85B1CB71AA}"/>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27" name="Group 126">
              <a:extLst>
                <a:ext uri="{FF2B5EF4-FFF2-40B4-BE49-F238E27FC236}">
                  <a16:creationId xmlns:a16="http://schemas.microsoft.com/office/drawing/2014/main" id="{CB14875D-115B-9D9E-479C-38FAC51EECD3}"/>
                </a:ext>
              </a:extLst>
            </p:cNvPr>
            <p:cNvGrpSpPr/>
            <p:nvPr/>
          </p:nvGrpSpPr>
          <p:grpSpPr>
            <a:xfrm>
              <a:off x="6993602" y="3641101"/>
              <a:ext cx="655182" cy="651370"/>
              <a:chOff x="2347098" y="3978734"/>
              <a:chExt cx="1907382" cy="1896284"/>
            </a:xfrm>
          </p:grpSpPr>
          <p:sp>
            <p:nvSpPr>
              <p:cNvPr id="128" name="Rectangle 20">
                <a:extLst>
                  <a:ext uri="{FF2B5EF4-FFF2-40B4-BE49-F238E27FC236}">
                    <a16:creationId xmlns:a16="http://schemas.microsoft.com/office/drawing/2014/main" id="{41AB9492-57C9-421F-7034-64B00254DF0C}"/>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0</a:t>
                </a:r>
              </a:p>
            </p:txBody>
          </p:sp>
          <p:grpSp>
            <p:nvGrpSpPr>
              <p:cNvPr id="129" name="Group 128">
                <a:extLst>
                  <a:ext uri="{FF2B5EF4-FFF2-40B4-BE49-F238E27FC236}">
                    <a16:creationId xmlns:a16="http://schemas.microsoft.com/office/drawing/2014/main" id="{61EA9709-8659-966C-BC87-31F55C906EB6}"/>
                  </a:ext>
                </a:extLst>
              </p:cNvPr>
              <p:cNvGrpSpPr/>
              <p:nvPr/>
            </p:nvGrpSpPr>
            <p:grpSpPr>
              <a:xfrm>
                <a:off x="2347098" y="3978734"/>
                <a:ext cx="1907382" cy="1896284"/>
                <a:chOff x="2347098" y="3978734"/>
                <a:chExt cx="1907382" cy="1896284"/>
              </a:xfrm>
            </p:grpSpPr>
            <p:sp>
              <p:nvSpPr>
                <p:cNvPr id="130" name="Rectangle 6">
                  <a:extLst>
                    <a:ext uri="{FF2B5EF4-FFF2-40B4-BE49-F238E27FC236}">
                      <a16:creationId xmlns:a16="http://schemas.microsoft.com/office/drawing/2014/main" id="{6002009A-9500-2294-B09D-20759D832311}"/>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1" name="Rectangle 7">
                  <a:extLst>
                    <a:ext uri="{FF2B5EF4-FFF2-40B4-BE49-F238E27FC236}">
                      <a16:creationId xmlns:a16="http://schemas.microsoft.com/office/drawing/2014/main" id="{90B6ACFE-7394-E0C2-01E5-3ECBF265FE25}"/>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2" name="Rectangle 8">
                  <a:extLst>
                    <a:ext uri="{FF2B5EF4-FFF2-40B4-BE49-F238E27FC236}">
                      <a16:creationId xmlns:a16="http://schemas.microsoft.com/office/drawing/2014/main" id="{C5DEF7C9-8DA6-93E4-8AF4-13A813AC7FB1}"/>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3" name="Rectangle 9">
                  <a:extLst>
                    <a:ext uri="{FF2B5EF4-FFF2-40B4-BE49-F238E27FC236}">
                      <a16:creationId xmlns:a16="http://schemas.microsoft.com/office/drawing/2014/main" id="{01439D00-9F2C-0C97-833D-C3AB5CD20FBE}"/>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4" name="Rectangle 10">
                  <a:extLst>
                    <a:ext uri="{FF2B5EF4-FFF2-40B4-BE49-F238E27FC236}">
                      <a16:creationId xmlns:a16="http://schemas.microsoft.com/office/drawing/2014/main" id="{FC14A36E-DD13-2B41-C7E0-951A300F1306}"/>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5" name="Freeform 11">
                  <a:extLst>
                    <a:ext uri="{FF2B5EF4-FFF2-40B4-BE49-F238E27FC236}">
                      <a16:creationId xmlns:a16="http://schemas.microsoft.com/office/drawing/2014/main" id="{D34815CC-0AF3-DC4A-E045-D17E0EA053AE}"/>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6" name="Rectangle 12">
                  <a:extLst>
                    <a:ext uri="{FF2B5EF4-FFF2-40B4-BE49-F238E27FC236}">
                      <a16:creationId xmlns:a16="http://schemas.microsoft.com/office/drawing/2014/main" id="{6EE491D5-D925-56F1-4AB4-D94B3B494670}"/>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7" name="Rectangle 13">
                  <a:extLst>
                    <a:ext uri="{FF2B5EF4-FFF2-40B4-BE49-F238E27FC236}">
                      <a16:creationId xmlns:a16="http://schemas.microsoft.com/office/drawing/2014/main" id="{5C2773BB-35AF-423A-841E-D32081772BB6}"/>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8" name="Freeform 14">
                  <a:extLst>
                    <a:ext uri="{FF2B5EF4-FFF2-40B4-BE49-F238E27FC236}">
                      <a16:creationId xmlns:a16="http://schemas.microsoft.com/office/drawing/2014/main" id="{30EBEF5F-BDBA-B79B-F811-D40976D6AAD3}"/>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9" name="Rectangle 15">
                  <a:extLst>
                    <a:ext uri="{FF2B5EF4-FFF2-40B4-BE49-F238E27FC236}">
                      <a16:creationId xmlns:a16="http://schemas.microsoft.com/office/drawing/2014/main" id="{12EF1A0A-75A1-6F3F-9B37-14082230EA93}"/>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0" name="Rectangle 16">
                  <a:extLst>
                    <a:ext uri="{FF2B5EF4-FFF2-40B4-BE49-F238E27FC236}">
                      <a16:creationId xmlns:a16="http://schemas.microsoft.com/office/drawing/2014/main" id="{97FF003D-C37A-21E8-4E48-662CE22B96D1}"/>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1" name="Freeform 17">
                  <a:extLst>
                    <a:ext uri="{FF2B5EF4-FFF2-40B4-BE49-F238E27FC236}">
                      <a16:creationId xmlns:a16="http://schemas.microsoft.com/office/drawing/2014/main" id="{E0E9FDCB-F9A3-490C-E4E7-B459A97BFCEE}"/>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2" name="Freeform 18">
                  <a:extLst>
                    <a:ext uri="{FF2B5EF4-FFF2-40B4-BE49-F238E27FC236}">
                      <a16:creationId xmlns:a16="http://schemas.microsoft.com/office/drawing/2014/main" id="{B0628DA4-3734-B586-0722-AD19E958B0A5}"/>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3" name="Freeform 19">
                  <a:extLst>
                    <a:ext uri="{FF2B5EF4-FFF2-40B4-BE49-F238E27FC236}">
                      <a16:creationId xmlns:a16="http://schemas.microsoft.com/office/drawing/2014/main" id="{49F8D394-62FB-3D85-934A-DC12C6023011}"/>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4" name="Freeform 22">
                  <a:extLst>
                    <a:ext uri="{FF2B5EF4-FFF2-40B4-BE49-F238E27FC236}">
                      <a16:creationId xmlns:a16="http://schemas.microsoft.com/office/drawing/2014/main" id="{4C17A53C-98D5-18BE-52E7-4BBCBEC13408}"/>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323598A-58A2-804C-095B-6435A12A47CA}"/>
                </a:ext>
              </a:extLst>
            </p:cNvPr>
            <p:cNvGrpSpPr/>
            <p:nvPr/>
          </p:nvGrpSpPr>
          <p:grpSpPr>
            <a:xfrm>
              <a:off x="7996007" y="3641101"/>
              <a:ext cx="655182" cy="651370"/>
              <a:chOff x="2347098" y="3978734"/>
              <a:chExt cx="1907382" cy="1896284"/>
            </a:xfrm>
          </p:grpSpPr>
          <p:sp>
            <p:nvSpPr>
              <p:cNvPr id="146" name="Rectangle 20">
                <a:extLst>
                  <a:ext uri="{FF2B5EF4-FFF2-40B4-BE49-F238E27FC236}">
                    <a16:creationId xmlns:a16="http://schemas.microsoft.com/office/drawing/2014/main" id="{C21826EB-67B7-BF9E-0A56-2048A735F26B}"/>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1</a:t>
                </a:r>
              </a:p>
            </p:txBody>
          </p:sp>
          <p:grpSp>
            <p:nvGrpSpPr>
              <p:cNvPr id="147" name="Group 146">
                <a:extLst>
                  <a:ext uri="{FF2B5EF4-FFF2-40B4-BE49-F238E27FC236}">
                    <a16:creationId xmlns:a16="http://schemas.microsoft.com/office/drawing/2014/main" id="{BAB23385-FB64-5274-B421-1EB3B3555EF6}"/>
                  </a:ext>
                </a:extLst>
              </p:cNvPr>
              <p:cNvGrpSpPr/>
              <p:nvPr/>
            </p:nvGrpSpPr>
            <p:grpSpPr>
              <a:xfrm>
                <a:off x="2347098" y="3978734"/>
                <a:ext cx="1907382" cy="1896284"/>
                <a:chOff x="2347098" y="3978734"/>
                <a:chExt cx="1907382" cy="1896284"/>
              </a:xfrm>
            </p:grpSpPr>
            <p:sp>
              <p:nvSpPr>
                <p:cNvPr id="148" name="Rectangle 6">
                  <a:extLst>
                    <a:ext uri="{FF2B5EF4-FFF2-40B4-BE49-F238E27FC236}">
                      <a16:creationId xmlns:a16="http://schemas.microsoft.com/office/drawing/2014/main" id="{99E276BD-3EE7-7804-9CBF-D8AEC10DFF3B}"/>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9" name="Rectangle 7">
                  <a:extLst>
                    <a:ext uri="{FF2B5EF4-FFF2-40B4-BE49-F238E27FC236}">
                      <a16:creationId xmlns:a16="http://schemas.microsoft.com/office/drawing/2014/main" id="{E1708C69-2142-EE64-3D7F-0D13090BC0B2}"/>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0" name="Rectangle 8">
                  <a:extLst>
                    <a:ext uri="{FF2B5EF4-FFF2-40B4-BE49-F238E27FC236}">
                      <a16:creationId xmlns:a16="http://schemas.microsoft.com/office/drawing/2014/main" id="{CA9B6659-420A-B3D9-6E63-BC82CE9D5A05}"/>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1" name="Rectangle 9">
                  <a:extLst>
                    <a:ext uri="{FF2B5EF4-FFF2-40B4-BE49-F238E27FC236}">
                      <a16:creationId xmlns:a16="http://schemas.microsoft.com/office/drawing/2014/main" id="{4AFAA090-97E3-1036-ED3A-6C2CFD1A3F99}"/>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2" name="Rectangle 10">
                  <a:extLst>
                    <a:ext uri="{FF2B5EF4-FFF2-40B4-BE49-F238E27FC236}">
                      <a16:creationId xmlns:a16="http://schemas.microsoft.com/office/drawing/2014/main" id="{664999B8-8047-9218-EF94-43A4130222F6}"/>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3" name="Freeform 11">
                  <a:extLst>
                    <a:ext uri="{FF2B5EF4-FFF2-40B4-BE49-F238E27FC236}">
                      <a16:creationId xmlns:a16="http://schemas.microsoft.com/office/drawing/2014/main" id="{33E87995-D1D0-DFBC-B29A-8B7B79950750}"/>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4" name="Rectangle 12">
                  <a:extLst>
                    <a:ext uri="{FF2B5EF4-FFF2-40B4-BE49-F238E27FC236}">
                      <a16:creationId xmlns:a16="http://schemas.microsoft.com/office/drawing/2014/main" id="{12580674-4CF5-AA40-9AC8-8EDE194BC178}"/>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5" name="Rectangle 13">
                  <a:extLst>
                    <a:ext uri="{FF2B5EF4-FFF2-40B4-BE49-F238E27FC236}">
                      <a16:creationId xmlns:a16="http://schemas.microsoft.com/office/drawing/2014/main" id="{9206E5AF-39F4-3D2B-DFEB-4DED21D5A121}"/>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6" name="Freeform 14">
                  <a:extLst>
                    <a:ext uri="{FF2B5EF4-FFF2-40B4-BE49-F238E27FC236}">
                      <a16:creationId xmlns:a16="http://schemas.microsoft.com/office/drawing/2014/main" id="{940AEE0B-EE81-9549-94CE-DCB28B37EE1F}"/>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7" name="Rectangle 15">
                  <a:extLst>
                    <a:ext uri="{FF2B5EF4-FFF2-40B4-BE49-F238E27FC236}">
                      <a16:creationId xmlns:a16="http://schemas.microsoft.com/office/drawing/2014/main" id="{A6A893B7-B153-1C45-89C3-55EBC0202B38}"/>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8" name="Rectangle 16">
                  <a:extLst>
                    <a:ext uri="{FF2B5EF4-FFF2-40B4-BE49-F238E27FC236}">
                      <a16:creationId xmlns:a16="http://schemas.microsoft.com/office/drawing/2014/main" id="{DC468CB9-DBF4-33C2-1D9C-14F52147C72C}"/>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9" name="Freeform 17">
                  <a:extLst>
                    <a:ext uri="{FF2B5EF4-FFF2-40B4-BE49-F238E27FC236}">
                      <a16:creationId xmlns:a16="http://schemas.microsoft.com/office/drawing/2014/main" id="{93CF3EA2-FF6C-1CCC-6EFF-8C48723BC14F}"/>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0" name="Freeform 18">
                  <a:extLst>
                    <a:ext uri="{FF2B5EF4-FFF2-40B4-BE49-F238E27FC236}">
                      <a16:creationId xmlns:a16="http://schemas.microsoft.com/office/drawing/2014/main" id="{ED8A2CAE-CF89-D20E-85C1-96A8A501B61E}"/>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1" name="Freeform 19">
                  <a:extLst>
                    <a:ext uri="{FF2B5EF4-FFF2-40B4-BE49-F238E27FC236}">
                      <a16:creationId xmlns:a16="http://schemas.microsoft.com/office/drawing/2014/main" id="{54BB6923-C08C-13B8-0074-05ECBDE8FD74}"/>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2" name="Freeform 22">
                  <a:extLst>
                    <a:ext uri="{FF2B5EF4-FFF2-40B4-BE49-F238E27FC236}">
                      <a16:creationId xmlns:a16="http://schemas.microsoft.com/office/drawing/2014/main" id="{C929A528-96D0-9EB6-255D-51392BC55660}"/>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63" name="Group 162">
              <a:extLst>
                <a:ext uri="{FF2B5EF4-FFF2-40B4-BE49-F238E27FC236}">
                  <a16:creationId xmlns:a16="http://schemas.microsoft.com/office/drawing/2014/main" id="{212BB3E5-C2F6-FCEA-CCEC-8796C5D04A34}"/>
                </a:ext>
              </a:extLst>
            </p:cNvPr>
            <p:cNvGrpSpPr/>
            <p:nvPr/>
          </p:nvGrpSpPr>
          <p:grpSpPr>
            <a:xfrm>
              <a:off x="8998412" y="3641101"/>
              <a:ext cx="655182" cy="651370"/>
              <a:chOff x="2347098" y="3978734"/>
              <a:chExt cx="1907382" cy="1896284"/>
            </a:xfrm>
          </p:grpSpPr>
          <p:sp>
            <p:nvSpPr>
              <p:cNvPr id="164" name="Rectangle 20">
                <a:extLst>
                  <a:ext uri="{FF2B5EF4-FFF2-40B4-BE49-F238E27FC236}">
                    <a16:creationId xmlns:a16="http://schemas.microsoft.com/office/drawing/2014/main" id="{156375F4-A34E-6506-69F5-545717BC5AD3}"/>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0</a:t>
                </a:r>
              </a:p>
            </p:txBody>
          </p:sp>
          <p:grpSp>
            <p:nvGrpSpPr>
              <p:cNvPr id="165" name="Group 164">
                <a:extLst>
                  <a:ext uri="{FF2B5EF4-FFF2-40B4-BE49-F238E27FC236}">
                    <a16:creationId xmlns:a16="http://schemas.microsoft.com/office/drawing/2014/main" id="{66806B3E-8596-325E-5F59-6DC7FCCC3289}"/>
                  </a:ext>
                </a:extLst>
              </p:cNvPr>
              <p:cNvGrpSpPr/>
              <p:nvPr/>
            </p:nvGrpSpPr>
            <p:grpSpPr>
              <a:xfrm>
                <a:off x="2347098" y="3978734"/>
                <a:ext cx="1907382" cy="1896284"/>
                <a:chOff x="2347098" y="3978734"/>
                <a:chExt cx="1907382" cy="1896284"/>
              </a:xfrm>
            </p:grpSpPr>
            <p:sp>
              <p:nvSpPr>
                <p:cNvPr id="166" name="Rectangle 6">
                  <a:extLst>
                    <a:ext uri="{FF2B5EF4-FFF2-40B4-BE49-F238E27FC236}">
                      <a16:creationId xmlns:a16="http://schemas.microsoft.com/office/drawing/2014/main" id="{371001CC-8B31-21DF-BD0F-533A6E6EE748}"/>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7" name="Rectangle 7">
                  <a:extLst>
                    <a:ext uri="{FF2B5EF4-FFF2-40B4-BE49-F238E27FC236}">
                      <a16:creationId xmlns:a16="http://schemas.microsoft.com/office/drawing/2014/main" id="{78A42072-8113-FD93-3E3D-2717AC529F50}"/>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8" name="Rectangle 8">
                  <a:extLst>
                    <a:ext uri="{FF2B5EF4-FFF2-40B4-BE49-F238E27FC236}">
                      <a16:creationId xmlns:a16="http://schemas.microsoft.com/office/drawing/2014/main" id="{EC1A5C31-A021-FB36-E7F1-24BFF46C1EC1}"/>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9" name="Rectangle 9">
                  <a:extLst>
                    <a:ext uri="{FF2B5EF4-FFF2-40B4-BE49-F238E27FC236}">
                      <a16:creationId xmlns:a16="http://schemas.microsoft.com/office/drawing/2014/main" id="{CAE30F9D-E9DD-22DA-0E5D-51D8D1837C5B}"/>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0" name="Rectangle 10">
                  <a:extLst>
                    <a:ext uri="{FF2B5EF4-FFF2-40B4-BE49-F238E27FC236}">
                      <a16:creationId xmlns:a16="http://schemas.microsoft.com/office/drawing/2014/main" id="{5C425915-7D62-9FC7-CB8C-8A8A3BAF3B7B}"/>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1" name="Freeform 11">
                  <a:extLst>
                    <a:ext uri="{FF2B5EF4-FFF2-40B4-BE49-F238E27FC236}">
                      <a16:creationId xmlns:a16="http://schemas.microsoft.com/office/drawing/2014/main" id="{5E5736CA-5C06-775B-7068-45506965DE4C}"/>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2" name="Rectangle 12">
                  <a:extLst>
                    <a:ext uri="{FF2B5EF4-FFF2-40B4-BE49-F238E27FC236}">
                      <a16:creationId xmlns:a16="http://schemas.microsoft.com/office/drawing/2014/main" id="{0172FA4B-FCE8-D738-1382-6AC75B59229A}"/>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3" name="Rectangle 13">
                  <a:extLst>
                    <a:ext uri="{FF2B5EF4-FFF2-40B4-BE49-F238E27FC236}">
                      <a16:creationId xmlns:a16="http://schemas.microsoft.com/office/drawing/2014/main" id="{AB7137C9-2980-03B4-E657-69160AB69125}"/>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4" name="Freeform 14">
                  <a:extLst>
                    <a:ext uri="{FF2B5EF4-FFF2-40B4-BE49-F238E27FC236}">
                      <a16:creationId xmlns:a16="http://schemas.microsoft.com/office/drawing/2014/main" id="{492E4F86-936A-382F-F665-C9445F8891AB}"/>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5" name="Rectangle 15">
                  <a:extLst>
                    <a:ext uri="{FF2B5EF4-FFF2-40B4-BE49-F238E27FC236}">
                      <a16:creationId xmlns:a16="http://schemas.microsoft.com/office/drawing/2014/main" id="{3F6D8762-5070-DF47-4ECB-614E98ADA042}"/>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6" name="Rectangle 16">
                  <a:extLst>
                    <a:ext uri="{FF2B5EF4-FFF2-40B4-BE49-F238E27FC236}">
                      <a16:creationId xmlns:a16="http://schemas.microsoft.com/office/drawing/2014/main" id="{06B15183-BF5B-5A7B-56CD-321FF5F992F4}"/>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7" name="Freeform 17">
                  <a:extLst>
                    <a:ext uri="{FF2B5EF4-FFF2-40B4-BE49-F238E27FC236}">
                      <a16:creationId xmlns:a16="http://schemas.microsoft.com/office/drawing/2014/main" id="{424B6EF6-5B8A-4C90-DF45-4BD09F53FE0E}"/>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8" name="Freeform 18">
                  <a:extLst>
                    <a:ext uri="{FF2B5EF4-FFF2-40B4-BE49-F238E27FC236}">
                      <a16:creationId xmlns:a16="http://schemas.microsoft.com/office/drawing/2014/main" id="{CF789C22-1130-7ACE-392B-0EFCC243E003}"/>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9" name="Freeform 19">
                  <a:extLst>
                    <a:ext uri="{FF2B5EF4-FFF2-40B4-BE49-F238E27FC236}">
                      <a16:creationId xmlns:a16="http://schemas.microsoft.com/office/drawing/2014/main" id="{F492A0F1-AAAD-91B8-9909-20CCD08BC228}"/>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0" name="Freeform 22">
                  <a:extLst>
                    <a:ext uri="{FF2B5EF4-FFF2-40B4-BE49-F238E27FC236}">
                      <a16:creationId xmlns:a16="http://schemas.microsoft.com/office/drawing/2014/main" id="{042ED91A-32C7-B43B-20DD-204796EA39F2}"/>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81" name="Group 180">
              <a:extLst>
                <a:ext uri="{FF2B5EF4-FFF2-40B4-BE49-F238E27FC236}">
                  <a16:creationId xmlns:a16="http://schemas.microsoft.com/office/drawing/2014/main" id="{F9216181-27FD-7DED-AAD8-60A11F24054A}"/>
                </a:ext>
              </a:extLst>
            </p:cNvPr>
            <p:cNvGrpSpPr/>
            <p:nvPr/>
          </p:nvGrpSpPr>
          <p:grpSpPr>
            <a:xfrm>
              <a:off x="10000816" y="3641101"/>
              <a:ext cx="655182" cy="651370"/>
              <a:chOff x="2347098" y="3978734"/>
              <a:chExt cx="1907382" cy="1896284"/>
            </a:xfrm>
          </p:grpSpPr>
          <p:sp>
            <p:nvSpPr>
              <p:cNvPr id="182" name="Rectangle 20">
                <a:extLst>
                  <a:ext uri="{FF2B5EF4-FFF2-40B4-BE49-F238E27FC236}">
                    <a16:creationId xmlns:a16="http://schemas.microsoft.com/office/drawing/2014/main" id="{9D9791F1-2F38-C20B-E896-2229D5654F5A}"/>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1</a:t>
                </a:r>
              </a:p>
            </p:txBody>
          </p:sp>
          <p:grpSp>
            <p:nvGrpSpPr>
              <p:cNvPr id="183" name="Group 182">
                <a:extLst>
                  <a:ext uri="{FF2B5EF4-FFF2-40B4-BE49-F238E27FC236}">
                    <a16:creationId xmlns:a16="http://schemas.microsoft.com/office/drawing/2014/main" id="{83A9D5EF-3EFC-DC8C-A9C6-ED7F378E130F}"/>
                  </a:ext>
                </a:extLst>
              </p:cNvPr>
              <p:cNvGrpSpPr/>
              <p:nvPr/>
            </p:nvGrpSpPr>
            <p:grpSpPr>
              <a:xfrm>
                <a:off x="2347098" y="3978734"/>
                <a:ext cx="1907382" cy="1896284"/>
                <a:chOff x="2347098" y="3978734"/>
                <a:chExt cx="1907382" cy="1896284"/>
              </a:xfrm>
            </p:grpSpPr>
            <p:sp>
              <p:nvSpPr>
                <p:cNvPr id="184" name="Rectangle 6">
                  <a:extLst>
                    <a:ext uri="{FF2B5EF4-FFF2-40B4-BE49-F238E27FC236}">
                      <a16:creationId xmlns:a16="http://schemas.microsoft.com/office/drawing/2014/main" id="{0B96D67E-B1EF-80CE-EC3A-1770B07A67C1}"/>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5" name="Rectangle 7">
                  <a:extLst>
                    <a:ext uri="{FF2B5EF4-FFF2-40B4-BE49-F238E27FC236}">
                      <a16:creationId xmlns:a16="http://schemas.microsoft.com/office/drawing/2014/main" id="{D3F9BF4E-C908-741E-E464-991148224936}"/>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6" name="Rectangle 8">
                  <a:extLst>
                    <a:ext uri="{FF2B5EF4-FFF2-40B4-BE49-F238E27FC236}">
                      <a16:creationId xmlns:a16="http://schemas.microsoft.com/office/drawing/2014/main" id="{34B14B33-CE6E-D993-2421-E6ACFF2D74AC}"/>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7" name="Rectangle 9">
                  <a:extLst>
                    <a:ext uri="{FF2B5EF4-FFF2-40B4-BE49-F238E27FC236}">
                      <a16:creationId xmlns:a16="http://schemas.microsoft.com/office/drawing/2014/main" id="{F0C48488-0CE9-7547-88FC-69147480D968}"/>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8" name="Rectangle 10">
                  <a:extLst>
                    <a:ext uri="{FF2B5EF4-FFF2-40B4-BE49-F238E27FC236}">
                      <a16:creationId xmlns:a16="http://schemas.microsoft.com/office/drawing/2014/main" id="{35F478D6-6797-5CB7-0FEB-8860B321BF7F}"/>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9" name="Freeform 11">
                  <a:extLst>
                    <a:ext uri="{FF2B5EF4-FFF2-40B4-BE49-F238E27FC236}">
                      <a16:creationId xmlns:a16="http://schemas.microsoft.com/office/drawing/2014/main" id="{5F0C67A3-424E-CC97-45AA-E924950FD08F}"/>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0" name="Rectangle 12">
                  <a:extLst>
                    <a:ext uri="{FF2B5EF4-FFF2-40B4-BE49-F238E27FC236}">
                      <a16:creationId xmlns:a16="http://schemas.microsoft.com/office/drawing/2014/main" id="{64DD2914-C90D-08BB-6BAC-9615F8B93D23}"/>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1" name="Rectangle 13">
                  <a:extLst>
                    <a:ext uri="{FF2B5EF4-FFF2-40B4-BE49-F238E27FC236}">
                      <a16:creationId xmlns:a16="http://schemas.microsoft.com/office/drawing/2014/main" id="{675891A5-9E8D-56E4-5B50-EA2F2970C507}"/>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2" name="Freeform 14">
                  <a:extLst>
                    <a:ext uri="{FF2B5EF4-FFF2-40B4-BE49-F238E27FC236}">
                      <a16:creationId xmlns:a16="http://schemas.microsoft.com/office/drawing/2014/main" id="{0EB7AE5C-95BF-EE94-7B88-61271D629FF5}"/>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3" name="Rectangle 15">
                  <a:extLst>
                    <a:ext uri="{FF2B5EF4-FFF2-40B4-BE49-F238E27FC236}">
                      <a16:creationId xmlns:a16="http://schemas.microsoft.com/office/drawing/2014/main" id="{1B01BED4-2B9C-5653-7CE0-904ED9045D3F}"/>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4" name="Rectangle 16">
                  <a:extLst>
                    <a:ext uri="{FF2B5EF4-FFF2-40B4-BE49-F238E27FC236}">
                      <a16:creationId xmlns:a16="http://schemas.microsoft.com/office/drawing/2014/main" id="{CA638392-71D8-CEE6-AF7D-30E71D3A0E2A}"/>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5" name="Freeform 17">
                  <a:extLst>
                    <a:ext uri="{FF2B5EF4-FFF2-40B4-BE49-F238E27FC236}">
                      <a16:creationId xmlns:a16="http://schemas.microsoft.com/office/drawing/2014/main" id="{207694AF-C06E-4DEF-4FC9-06ED4A357259}"/>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6" name="Freeform 18">
                  <a:extLst>
                    <a:ext uri="{FF2B5EF4-FFF2-40B4-BE49-F238E27FC236}">
                      <a16:creationId xmlns:a16="http://schemas.microsoft.com/office/drawing/2014/main" id="{C03A800F-901A-B2BA-5A1C-02208015AD79}"/>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7" name="Freeform 19">
                  <a:extLst>
                    <a:ext uri="{FF2B5EF4-FFF2-40B4-BE49-F238E27FC236}">
                      <a16:creationId xmlns:a16="http://schemas.microsoft.com/office/drawing/2014/main" id="{7BC249AB-F742-A733-08AF-C2016E8805F9}"/>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8" name="Freeform 22">
                  <a:extLst>
                    <a:ext uri="{FF2B5EF4-FFF2-40B4-BE49-F238E27FC236}">
                      <a16:creationId xmlns:a16="http://schemas.microsoft.com/office/drawing/2014/main" id="{EECE1E26-9024-8B13-A361-3C0060BC5AED}"/>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sp>
          <p:nvSpPr>
            <p:cNvPr id="1024" name="Octagon 1023">
              <a:extLst>
                <a:ext uri="{FF2B5EF4-FFF2-40B4-BE49-F238E27FC236}">
                  <a16:creationId xmlns:a16="http://schemas.microsoft.com/office/drawing/2014/main" id="{ACF628C2-E9FC-DC6C-B10F-C7F5DE7CBCF6}"/>
                </a:ext>
              </a:extLst>
            </p:cNvPr>
            <p:cNvSpPr/>
            <p:nvPr/>
          </p:nvSpPr>
          <p:spPr>
            <a:xfrm>
              <a:off x="5533029" y="4680004"/>
              <a:ext cx="1125943" cy="599976"/>
            </a:xfrm>
            <a:prstGeom prst="oct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NVSwitch</a:t>
              </a:r>
              <a:endParaRPr lang="en-IN" sz="1200">
                <a:latin typeface="Segoe UI" panose="020B0502040204020203" pitchFamily="34" charset="0"/>
                <a:cs typeface="Segoe UI" panose="020B0502040204020203" pitchFamily="34" charset="0"/>
              </a:endParaRPr>
            </a:p>
          </p:txBody>
        </p:sp>
        <p:sp>
          <p:nvSpPr>
            <p:cNvPr id="1025" name="Rectangle: Rounded Corners 1024">
              <a:extLst>
                <a:ext uri="{FF2B5EF4-FFF2-40B4-BE49-F238E27FC236}">
                  <a16:creationId xmlns:a16="http://schemas.microsoft.com/office/drawing/2014/main" id="{949604B3-73DD-7313-3C3B-AE8114C55433}"/>
                </a:ext>
              </a:extLst>
            </p:cNvPr>
            <p:cNvSpPr/>
            <p:nvPr/>
          </p:nvSpPr>
          <p:spPr>
            <a:xfrm>
              <a:off x="1172351" y="2178523"/>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ib0</a:t>
              </a:r>
              <a:endParaRPr lang="en-IN" sz="700" b="1">
                <a:solidFill>
                  <a:schemeClr val="tx1"/>
                </a:solidFill>
                <a:latin typeface="Segoe UI" panose="020B0502040204020203" pitchFamily="34" charset="0"/>
                <a:cs typeface="Segoe UI" panose="020B0502040204020203" pitchFamily="34" charset="0"/>
              </a:endParaRPr>
            </a:p>
          </p:txBody>
        </p:sp>
        <p:sp>
          <p:nvSpPr>
            <p:cNvPr id="203" name="Rectangle: Rounded Corners 202">
              <a:extLst>
                <a:ext uri="{FF2B5EF4-FFF2-40B4-BE49-F238E27FC236}">
                  <a16:creationId xmlns:a16="http://schemas.microsoft.com/office/drawing/2014/main" id="{0CE952C4-FAD7-E0E8-E3C1-BA62FA51EDB9}"/>
                </a:ext>
              </a:extLst>
            </p:cNvPr>
            <p:cNvSpPr/>
            <p:nvPr/>
          </p:nvSpPr>
          <p:spPr>
            <a:xfrm>
              <a:off x="1172351" y="2818871"/>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ib1</a:t>
              </a:r>
              <a:endParaRPr lang="en-IN" sz="700" b="1">
                <a:solidFill>
                  <a:schemeClr val="tx1"/>
                </a:solidFill>
                <a:latin typeface="Segoe UI" panose="020B0502040204020203" pitchFamily="34" charset="0"/>
                <a:cs typeface="Segoe UI" panose="020B0502040204020203" pitchFamily="34" charset="0"/>
              </a:endParaRPr>
            </a:p>
          </p:txBody>
        </p:sp>
        <p:sp>
          <p:nvSpPr>
            <p:cNvPr id="204" name="Rectangle: Rounded Corners 203">
              <a:extLst>
                <a:ext uri="{FF2B5EF4-FFF2-40B4-BE49-F238E27FC236}">
                  <a16:creationId xmlns:a16="http://schemas.microsoft.com/office/drawing/2014/main" id="{3F66D6F2-6D65-6445-08D9-DE63F47407A0}"/>
                </a:ext>
              </a:extLst>
            </p:cNvPr>
            <p:cNvSpPr/>
            <p:nvPr/>
          </p:nvSpPr>
          <p:spPr>
            <a:xfrm>
              <a:off x="5058051" y="2178523"/>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ib2</a:t>
              </a:r>
              <a:endParaRPr lang="en-IN" sz="700" b="1">
                <a:solidFill>
                  <a:schemeClr val="tx1"/>
                </a:solidFill>
                <a:latin typeface="Segoe UI" panose="020B0502040204020203" pitchFamily="34" charset="0"/>
                <a:cs typeface="Segoe UI" panose="020B0502040204020203" pitchFamily="34" charset="0"/>
              </a:endParaRPr>
            </a:p>
          </p:txBody>
        </p:sp>
        <p:sp>
          <p:nvSpPr>
            <p:cNvPr id="205" name="Rectangle: Rounded Corners 204">
              <a:extLst>
                <a:ext uri="{FF2B5EF4-FFF2-40B4-BE49-F238E27FC236}">
                  <a16:creationId xmlns:a16="http://schemas.microsoft.com/office/drawing/2014/main" id="{131F01F4-6B1F-1E8D-E293-8913AC654506}"/>
                </a:ext>
              </a:extLst>
            </p:cNvPr>
            <p:cNvSpPr/>
            <p:nvPr/>
          </p:nvSpPr>
          <p:spPr>
            <a:xfrm>
              <a:off x="5058051" y="2818871"/>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ib3</a:t>
              </a:r>
              <a:endParaRPr lang="en-IN" sz="700" b="1">
                <a:solidFill>
                  <a:schemeClr val="tx1"/>
                </a:solidFill>
                <a:latin typeface="Segoe UI" panose="020B0502040204020203" pitchFamily="34" charset="0"/>
                <a:cs typeface="Segoe UI" panose="020B0502040204020203" pitchFamily="34" charset="0"/>
              </a:endParaRPr>
            </a:p>
          </p:txBody>
        </p:sp>
        <p:sp>
          <p:nvSpPr>
            <p:cNvPr id="206" name="Rectangle: Rounded Corners 205">
              <a:extLst>
                <a:ext uri="{FF2B5EF4-FFF2-40B4-BE49-F238E27FC236}">
                  <a16:creationId xmlns:a16="http://schemas.microsoft.com/office/drawing/2014/main" id="{7A93DCA1-0A0D-45BF-4171-FA2BEEF1391A}"/>
                </a:ext>
              </a:extLst>
            </p:cNvPr>
            <p:cNvSpPr/>
            <p:nvPr/>
          </p:nvSpPr>
          <p:spPr>
            <a:xfrm>
              <a:off x="6629950" y="2178523"/>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ib0</a:t>
              </a:r>
              <a:endParaRPr lang="en-IN" sz="700" b="1">
                <a:solidFill>
                  <a:schemeClr val="tx1"/>
                </a:solidFill>
                <a:latin typeface="Segoe UI" panose="020B0502040204020203" pitchFamily="34" charset="0"/>
                <a:cs typeface="Segoe UI" panose="020B0502040204020203" pitchFamily="34" charset="0"/>
              </a:endParaRPr>
            </a:p>
          </p:txBody>
        </p:sp>
        <p:sp>
          <p:nvSpPr>
            <p:cNvPr id="207" name="Rectangle: Rounded Corners 206">
              <a:extLst>
                <a:ext uri="{FF2B5EF4-FFF2-40B4-BE49-F238E27FC236}">
                  <a16:creationId xmlns:a16="http://schemas.microsoft.com/office/drawing/2014/main" id="{B181EDAC-66B1-3206-CD71-7776A2C1E0ED}"/>
                </a:ext>
              </a:extLst>
            </p:cNvPr>
            <p:cNvSpPr/>
            <p:nvPr/>
          </p:nvSpPr>
          <p:spPr>
            <a:xfrm>
              <a:off x="6629950" y="2818871"/>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ib1</a:t>
              </a:r>
              <a:endParaRPr lang="en-IN" sz="700" b="1">
                <a:solidFill>
                  <a:schemeClr val="tx1"/>
                </a:solidFill>
                <a:latin typeface="Segoe UI" panose="020B0502040204020203" pitchFamily="34" charset="0"/>
                <a:cs typeface="Segoe UI" panose="020B0502040204020203" pitchFamily="34" charset="0"/>
              </a:endParaRPr>
            </a:p>
          </p:txBody>
        </p:sp>
        <p:sp>
          <p:nvSpPr>
            <p:cNvPr id="208" name="Rectangle: Rounded Corners 207">
              <a:extLst>
                <a:ext uri="{FF2B5EF4-FFF2-40B4-BE49-F238E27FC236}">
                  <a16:creationId xmlns:a16="http://schemas.microsoft.com/office/drawing/2014/main" id="{F3741C3A-5991-3D86-8C33-4952E4E4A0A9}"/>
                </a:ext>
              </a:extLst>
            </p:cNvPr>
            <p:cNvSpPr/>
            <p:nvPr/>
          </p:nvSpPr>
          <p:spPr>
            <a:xfrm>
              <a:off x="10515650" y="2178523"/>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ib2</a:t>
              </a:r>
              <a:endParaRPr lang="en-IN" sz="700" b="1">
                <a:solidFill>
                  <a:schemeClr val="tx1"/>
                </a:solidFill>
                <a:latin typeface="Segoe UI" panose="020B0502040204020203" pitchFamily="34" charset="0"/>
                <a:cs typeface="Segoe UI" panose="020B0502040204020203" pitchFamily="34" charset="0"/>
              </a:endParaRPr>
            </a:p>
          </p:txBody>
        </p:sp>
        <p:sp>
          <p:nvSpPr>
            <p:cNvPr id="209" name="Rectangle: Rounded Corners 208">
              <a:extLst>
                <a:ext uri="{FF2B5EF4-FFF2-40B4-BE49-F238E27FC236}">
                  <a16:creationId xmlns:a16="http://schemas.microsoft.com/office/drawing/2014/main" id="{4A596F45-D6F7-3F51-A90A-6302A1E33FBF}"/>
                </a:ext>
              </a:extLst>
            </p:cNvPr>
            <p:cNvSpPr/>
            <p:nvPr/>
          </p:nvSpPr>
          <p:spPr>
            <a:xfrm>
              <a:off x="10515650" y="2818871"/>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ib3</a:t>
              </a:r>
              <a:endParaRPr lang="en-IN" sz="700" b="1">
                <a:solidFill>
                  <a:schemeClr val="tx1"/>
                </a:solidFill>
                <a:latin typeface="Segoe UI" panose="020B0502040204020203" pitchFamily="34" charset="0"/>
                <a:cs typeface="Segoe UI" panose="020B0502040204020203" pitchFamily="34" charset="0"/>
              </a:endParaRPr>
            </a:p>
          </p:txBody>
        </p:sp>
        <p:sp>
          <p:nvSpPr>
            <p:cNvPr id="1042" name="Heptagon 1041">
              <a:extLst>
                <a:ext uri="{FF2B5EF4-FFF2-40B4-BE49-F238E27FC236}">
                  <a16:creationId xmlns:a16="http://schemas.microsoft.com/office/drawing/2014/main" id="{2A8FABBA-D6C4-D5AF-DF18-EE217DC11EAD}"/>
                </a:ext>
              </a:extLst>
            </p:cNvPr>
            <p:cNvSpPr/>
            <p:nvPr/>
          </p:nvSpPr>
          <p:spPr>
            <a:xfrm>
              <a:off x="2042627" y="2363119"/>
              <a:ext cx="653571" cy="653571"/>
            </a:xfrm>
            <a:prstGeom prst="hept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Segoe UI" panose="020B0502040204020203" pitchFamily="34" charset="0"/>
                  <a:cs typeface="Segoe UI" panose="020B0502040204020203" pitchFamily="34" charset="0"/>
                </a:rPr>
                <a:t>PCIe switch</a:t>
              </a:r>
              <a:endParaRPr lang="en-IN" sz="900">
                <a:latin typeface="Segoe UI" panose="020B0502040204020203" pitchFamily="34" charset="0"/>
                <a:cs typeface="Segoe UI" panose="020B0502040204020203" pitchFamily="34" charset="0"/>
              </a:endParaRPr>
            </a:p>
          </p:txBody>
        </p:sp>
        <p:sp>
          <p:nvSpPr>
            <p:cNvPr id="227" name="Heptagon 226">
              <a:extLst>
                <a:ext uri="{FF2B5EF4-FFF2-40B4-BE49-F238E27FC236}">
                  <a16:creationId xmlns:a16="http://schemas.microsoft.com/office/drawing/2014/main" id="{31F441B1-31A9-B8D1-EB86-0F15F07919BD}"/>
                </a:ext>
              </a:extLst>
            </p:cNvPr>
            <p:cNvSpPr/>
            <p:nvPr/>
          </p:nvSpPr>
          <p:spPr>
            <a:xfrm>
              <a:off x="4060262" y="2363119"/>
              <a:ext cx="653571" cy="653571"/>
            </a:xfrm>
            <a:prstGeom prst="hept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Segoe UI" panose="020B0502040204020203" pitchFamily="34" charset="0"/>
                  <a:cs typeface="Segoe UI" panose="020B0502040204020203" pitchFamily="34" charset="0"/>
                </a:rPr>
                <a:t>PCIe switch</a:t>
              </a:r>
              <a:endParaRPr lang="en-IN" sz="900">
                <a:latin typeface="Segoe UI" panose="020B0502040204020203" pitchFamily="34" charset="0"/>
                <a:cs typeface="Segoe UI" panose="020B0502040204020203" pitchFamily="34" charset="0"/>
              </a:endParaRPr>
            </a:p>
          </p:txBody>
        </p:sp>
        <p:sp>
          <p:nvSpPr>
            <p:cNvPr id="228" name="Heptagon 227">
              <a:extLst>
                <a:ext uri="{FF2B5EF4-FFF2-40B4-BE49-F238E27FC236}">
                  <a16:creationId xmlns:a16="http://schemas.microsoft.com/office/drawing/2014/main" id="{2AE5049C-9EBB-DB4A-2382-EC7D4CA0DA7C}"/>
                </a:ext>
              </a:extLst>
            </p:cNvPr>
            <p:cNvSpPr/>
            <p:nvPr/>
          </p:nvSpPr>
          <p:spPr>
            <a:xfrm>
              <a:off x="7485147" y="2363119"/>
              <a:ext cx="653571" cy="653571"/>
            </a:xfrm>
            <a:prstGeom prst="hept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Segoe UI" panose="020B0502040204020203" pitchFamily="34" charset="0"/>
                  <a:cs typeface="Segoe UI" panose="020B0502040204020203" pitchFamily="34" charset="0"/>
                </a:rPr>
                <a:t>PCIe switch</a:t>
              </a:r>
              <a:endParaRPr lang="en-IN" sz="900">
                <a:latin typeface="Segoe UI" panose="020B0502040204020203" pitchFamily="34" charset="0"/>
                <a:cs typeface="Segoe UI" panose="020B0502040204020203" pitchFamily="34" charset="0"/>
              </a:endParaRPr>
            </a:p>
          </p:txBody>
        </p:sp>
        <p:sp>
          <p:nvSpPr>
            <p:cNvPr id="229" name="Heptagon 228">
              <a:extLst>
                <a:ext uri="{FF2B5EF4-FFF2-40B4-BE49-F238E27FC236}">
                  <a16:creationId xmlns:a16="http://schemas.microsoft.com/office/drawing/2014/main" id="{E4FF6337-D726-31E5-2666-204387364AF8}"/>
                </a:ext>
              </a:extLst>
            </p:cNvPr>
            <p:cNvSpPr/>
            <p:nvPr/>
          </p:nvSpPr>
          <p:spPr>
            <a:xfrm>
              <a:off x="9502782" y="2363119"/>
              <a:ext cx="653571" cy="653571"/>
            </a:xfrm>
            <a:prstGeom prst="hept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Segoe UI" panose="020B0502040204020203" pitchFamily="34" charset="0"/>
                  <a:cs typeface="Segoe UI" panose="020B0502040204020203" pitchFamily="34" charset="0"/>
                </a:rPr>
                <a:t>PCIe switch</a:t>
              </a:r>
              <a:endParaRPr lang="en-IN" sz="900">
                <a:latin typeface="Segoe UI" panose="020B0502040204020203" pitchFamily="34" charset="0"/>
                <a:cs typeface="Segoe UI" panose="020B0502040204020203" pitchFamily="34" charset="0"/>
              </a:endParaRPr>
            </a:p>
          </p:txBody>
        </p:sp>
        <p:cxnSp>
          <p:nvCxnSpPr>
            <p:cNvPr id="1044" name="Connector: Elbow 1043">
              <a:extLst>
                <a:ext uri="{FF2B5EF4-FFF2-40B4-BE49-F238E27FC236}">
                  <a16:creationId xmlns:a16="http://schemas.microsoft.com/office/drawing/2014/main" id="{A73A57A0-9256-534A-EEAC-B68189FE9064}"/>
                </a:ext>
              </a:extLst>
            </p:cNvPr>
            <p:cNvCxnSpPr>
              <a:stCxn id="1042" idx="6"/>
              <a:endCxn id="27" idx="1"/>
            </p:cNvCxnSpPr>
            <p:nvPr/>
          </p:nvCxnSpPr>
          <p:spPr>
            <a:xfrm rot="5400000" flipH="1" flipV="1">
              <a:off x="2316785" y="1518401"/>
              <a:ext cx="897346" cy="792091"/>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44CB93B2-3427-145A-ED87-4511CB7C7EEC}"/>
                </a:ext>
              </a:extLst>
            </p:cNvPr>
            <p:cNvCxnSpPr>
              <a:stCxn id="227" idx="6"/>
              <a:endCxn id="27" idx="3"/>
            </p:cNvCxnSpPr>
            <p:nvPr/>
          </p:nvCxnSpPr>
          <p:spPr>
            <a:xfrm rot="16200000" flipV="1">
              <a:off x="3533205" y="1509275"/>
              <a:ext cx="897346" cy="810341"/>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8" name="Connector: Elbow 1047">
              <a:extLst>
                <a:ext uri="{FF2B5EF4-FFF2-40B4-BE49-F238E27FC236}">
                  <a16:creationId xmlns:a16="http://schemas.microsoft.com/office/drawing/2014/main" id="{9AF2CC30-8878-BF4C-326F-2B93971E5A51}"/>
                </a:ext>
              </a:extLst>
            </p:cNvPr>
            <p:cNvCxnSpPr>
              <a:stCxn id="1025" idx="3"/>
              <a:endCxn id="1042" idx="5"/>
            </p:cNvCxnSpPr>
            <p:nvPr/>
          </p:nvCxnSpPr>
          <p:spPr>
            <a:xfrm>
              <a:off x="1676351" y="2304523"/>
              <a:ext cx="431000" cy="188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a:extLst>
                <a:ext uri="{FF2B5EF4-FFF2-40B4-BE49-F238E27FC236}">
                  <a16:creationId xmlns:a16="http://schemas.microsoft.com/office/drawing/2014/main" id="{13A80BD1-54E7-C25F-AFE0-EA3334069365}"/>
                </a:ext>
              </a:extLst>
            </p:cNvPr>
            <p:cNvCxnSpPr>
              <a:stCxn id="203" idx="3"/>
              <a:endCxn id="1042" idx="4"/>
            </p:cNvCxnSpPr>
            <p:nvPr/>
          </p:nvCxnSpPr>
          <p:spPr>
            <a:xfrm flipV="1">
              <a:off x="1676351" y="2783435"/>
              <a:ext cx="366274" cy="161436"/>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E3F976FA-400C-B2F9-31A8-1EEF97628BD8}"/>
                </a:ext>
              </a:extLst>
            </p:cNvPr>
            <p:cNvCxnSpPr>
              <a:stCxn id="227" idx="0"/>
              <a:endCxn id="204" idx="1"/>
            </p:cNvCxnSpPr>
            <p:nvPr/>
          </p:nvCxnSpPr>
          <p:spPr>
            <a:xfrm flipV="1">
              <a:off x="4649109" y="2304523"/>
              <a:ext cx="408942" cy="188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C0DE487E-2F83-39D2-DC5D-0827914118DF}"/>
                </a:ext>
              </a:extLst>
            </p:cNvPr>
            <p:cNvCxnSpPr>
              <a:endCxn id="205" idx="1"/>
            </p:cNvCxnSpPr>
            <p:nvPr/>
          </p:nvCxnSpPr>
          <p:spPr>
            <a:xfrm>
              <a:off x="4752104" y="2813991"/>
              <a:ext cx="305947" cy="130880"/>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58BA351D-3F6E-1476-A807-C3FF6457462F}"/>
                </a:ext>
              </a:extLst>
            </p:cNvPr>
            <p:cNvCxnSpPr>
              <a:cxnSpLocks/>
              <a:stCxn id="1042" idx="3"/>
            </p:cNvCxnSpPr>
            <p:nvPr/>
          </p:nvCxnSpPr>
          <p:spPr>
            <a:xfrm rot="5400000">
              <a:off x="1671589" y="3210604"/>
              <a:ext cx="746302" cy="358480"/>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E488B796-E9A2-4A72-43AD-F77BA27D2BE9}"/>
                </a:ext>
              </a:extLst>
            </p:cNvPr>
            <p:cNvCxnSpPr>
              <a:cxnSpLocks/>
              <a:stCxn id="1042" idx="2"/>
            </p:cNvCxnSpPr>
            <p:nvPr/>
          </p:nvCxnSpPr>
          <p:spPr>
            <a:xfrm rot="16200000" flipH="1">
              <a:off x="2318223" y="3213314"/>
              <a:ext cx="746302" cy="353059"/>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a:extLst>
                <a:ext uri="{FF2B5EF4-FFF2-40B4-BE49-F238E27FC236}">
                  <a16:creationId xmlns:a16="http://schemas.microsoft.com/office/drawing/2014/main" id="{A7099565-B21C-ADD3-5897-16198BA9BE4D}"/>
                </a:ext>
              </a:extLst>
            </p:cNvPr>
            <p:cNvCxnSpPr>
              <a:cxnSpLocks/>
              <a:stCxn id="227" idx="3"/>
            </p:cNvCxnSpPr>
            <p:nvPr/>
          </p:nvCxnSpPr>
          <p:spPr>
            <a:xfrm rot="5400000">
              <a:off x="3682811" y="3204191"/>
              <a:ext cx="746302" cy="371307"/>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a:extLst>
                <a:ext uri="{FF2B5EF4-FFF2-40B4-BE49-F238E27FC236}">
                  <a16:creationId xmlns:a16="http://schemas.microsoft.com/office/drawing/2014/main" id="{0E0D98D8-D6D0-5DDF-0CE6-A80F0606E5ED}"/>
                </a:ext>
              </a:extLst>
            </p:cNvPr>
            <p:cNvCxnSpPr>
              <a:cxnSpLocks/>
              <a:stCxn id="227" idx="2"/>
            </p:cNvCxnSpPr>
            <p:nvPr/>
          </p:nvCxnSpPr>
          <p:spPr>
            <a:xfrm rot="16200000" flipH="1">
              <a:off x="4329445" y="3219728"/>
              <a:ext cx="746302" cy="340232"/>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AD8FF2C2-966E-E44B-89AB-EE4ED2792349}"/>
                </a:ext>
              </a:extLst>
            </p:cNvPr>
            <p:cNvCxnSpPr>
              <a:cxnSpLocks/>
              <a:stCxn id="1024" idx="6"/>
            </p:cNvCxnSpPr>
            <p:nvPr/>
          </p:nvCxnSpPr>
          <p:spPr>
            <a:xfrm rot="16200000" flipV="1">
              <a:off x="5037926" y="4009174"/>
              <a:ext cx="505617" cy="836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4C8F26DE-1DFF-16DF-A0F7-B7C9BE0622DD}"/>
                </a:ext>
              </a:extLst>
            </p:cNvPr>
            <p:cNvCxnSpPr>
              <a:cxnSpLocks/>
            </p:cNvCxnSpPr>
            <p:nvPr/>
          </p:nvCxnSpPr>
          <p:spPr>
            <a:xfrm rot="10800000">
              <a:off x="3870309" y="4174388"/>
              <a:ext cx="1614365" cy="695933"/>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42F9A37D-67A4-E8CA-7AC4-AEA517ADED31}"/>
                </a:ext>
              </a:extLst>
            </p:cNvPr>
            <p:cNvCxnSpPr>
              <a:cxnSpLocks/>
              <a:stCxn id="1024" idx="4"/>
            </p:cNvCxnSpPr>
            <p:nvPr/>
          </p:nvCxnSpPr>
          <p:spPr>
            <a:xfrm rot="10800000">
              <a:off x="2867905" y="4174387"/>
              <a:ext cx="2665125" cy="929866"/>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943F28AB-43B5-EFD4-F0B5-4E2218E5F661}"/>
                </a:ext>
              </a:extLst>
            </p:cNvPr>
            <p:cNvCxnSpPr>
              <a:cxnSpLocks/>
              <a:stCxn id="1024" idx="3"/>
            </p:cNvCxnSpPr>
            <p:nvPr/>
          </p:nvCxnSpPr>
          <p:spPr>
            <a:xfrm rot="5400000" flipH="1">
              <a:off x="3234331" y="2805556"/>
              <a:ext cx="1105593" cy="3843256"/>
            </a:xfrm>
            <a:prstGeom prst="bentConnector3">
              <a:avLst>
                <a:gd name="adj1" fmla="val -20677"/>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51F55846-CEB5-2028-25BF-AB9FE1576C01}"/>
                </a:ext>
              </a:extLst>
            </p:cNvPr>
            <p:cNvCxnSpPr>
              <a:stCxn id="228" idx="6"/>
              <a:endCxn id="34" idx="1"/>
            </p:cNvCxnSpPr>
            <p:nvPr/>
          </p:nvCxnSpPr>
          <p:spPr>
            <a:xfrm rot="5400000" flipH="1" flipV="1">
              <a:off x="7769263" y="1513279"/>
              <a:ext cx="892511" cy="807170"/>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onnector: Elbow 251">
              <a:extLst>
                <a:ext uri="{FF2B5EF4-FFF2-40B4-BE49-F238E27FC236}">
                  <a16:creationId xmlns:a16="http://schemas.microsoft.com/office/drawing/2014/main" id="{EDA11605-CDE5-9201-A305-DA81D45F5EDB}"/>
                </a:ext>
              </a:extLst>
            </p:cNvPr>
            <p:cNvCxnSpPr>
              <a:stCxn id="229" idx="6"/>
              <a:endCxn id="34" idx="3"/>
            </p:cNvCxnSpPr>
            <p:nvPr/>
          </p:nvCxnSpPr>
          <p:spPr>
            <a:xfrm rot="16200000" flipV="1">
              <a:off x="8985682" y="1519233"/>
              <a:ext cx="892511" cy="795262"/>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07CE40D5-0F74-A0C8-B133-E1E63AFCE11B}"/>
                </a:ext>
              </a:extLst>
            </p:cNvPr>
            <p:cNvCxnSpPr>
              <a:stCxn id="206" idx="3"/>
              <a:endCxn id="228" idx="5"/>
            </p:cNvCxnSpPr>
            <p:nvPr/>
          </p:nvCxnSpPr>
          <p:spPr>
            <a:xfrm>
              <a:off x="7133950" y="2304523"/>
              <a:ext cx="415921" cy="188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47F49A85-68B1-1857-07D1-BE7CAB8D3BE8}"/>
                </a:ext>
              </a:extLst>
            </p:cNvPr>
            <p:cNvCxnSpPr>
              <a:stCxn id="207" idx="3"/>
              <a:endCxn id="228" idx="4"/>
            </p:cNvCxnSpPr>
            <p:nvPr/>
          </p:nvCxnSpPr>
          <p:spPr>
            <a:xfrm flipV="1">
              <a:off x="7133950" y="2783435"/>
              <a:ext cx="351195" cy="161436"/>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B874D285-6F4A-4F6F-D057-294EBE41EAAE}"/>
                </a:ext>
              </a:extLst>
            </p:cNvPr>
            <p:cNvCxnSpPr>
              <a:stCxn id="208" idx="1"/>
              <a:endCxn id="229" idx="0"/>
            </p:cNvCxnSpPr>
            <p:nvPr/>
          </p:nvCxnSpPr>
          <p:spPr>
            <a:xfrm rot="10800000" flipV="1">
              <a:off x="10091630" y="2304523"/>
              <a:ext cx="424021" cy="188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DF94CF71-55D4-8D8C-0B5C-F16AF6F1D4E6}"/>
                </a:ext>
              </a:extLst>
            </p:cNvPr>
            <p:cNvCxnSpPr>
              <a:stCxn id="229" idx="1"/>
              <a:endCxn id="209" idx="1"/>
            </p:cNvCxnSpPr>
            <p:nvPr/>
          </p:nvCxnSpPr>
          <p:spPr>
            <a:xfrm>
              <a:off x="10156355" y="2783435"/>
              <a:ext cx="359295" cy="161436"/>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97EDB347-505F-88C0-54F1-FFA98BFFC738}"/>
                </a:ext>
              </a:extLst>
            </p:cNvPr>
            <p:cNvCxnSpPr>
              <a:cxnSpLocks/>
              <a:stCxn id="228" idx="3"/>
            </p:cNvCxnSpPr>
            <p:nvPr/>
          </p:nvCxnSpPr>
          <p:spPr>
            <a:xfrm rot="5400000">
              <a:off x="7121648" y="3218143"/>
              <a:ext cx="746302" cy="343402"/>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C75DE349-F1F4-79FA-30CE-89C32C257F83}"/>
                </a:ext>
              </a:extLst>
            </p:cNvPr>
            <p:cNvCxnSpPr>
              <a:cxnSpLocks/>
              <a:stCxn id="228" idx="2"/>
            </p:cNvCxnSpPr>
            <p:nvPr/>
          </p:nvCxnSpPr>
          <p:spPr>
            <a:xfrm rot="16200000" flipH="1">
              <a:off x="7768283" y="3205775"/>
              <a:ext cx="746302" cy="368138"/>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C63E845E-19A5-B799-D005-D659104497A5}"/>
                </a:ext>
              </a:extLst>
            </p:cNvPr>
            <p:cNvCxnSpPr>
              <a:cxnSpLocks/>
              <a:stCxn id="229" idx="3"/>
            </p:cNvCxnSpPr>
            <p:nvPr/>
          </p:nvCxnSpPr>
          <p:spPr>
            <a:xfrm rot="5400000">
              <a:off x="9132871" y="3211731"/>
              <a:ext cx="746302" cy="356227"/>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C605DCE4-92CA-40AA-9EB8-3CE1ED2C1391}"/>
                </a:ext>
              </a:extLst>
            </p:cNvPr>
            <p:cNvCxnSpPr>
              <a:cxnSpLocks/>
              <a:stCxn id="229" idx="2"/>
            </p:cNvCxnSpPr>
            <p:nvPr/>
          </p:nvCxnSpPr>
          <p:spPr>
            <a:xfrm rot="16200000" flipH="1">
              <a:off x="9779505" y="3212188"/>
              <a:ext cx="746302" cy="355312"/>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8D5BF0B0-0132-7A08-5753-C159F3D66C3E}"/>
                </a:ext>
              </a:extLst>
            </p:cNvPr>
            <p:cNvCxnSpPr>
              <a:cxnSpLocks/>
              <a:stCxn id="1024" idx="7"/>
            </p:cNvCxnSpPr>
            <p:nvPr/>
          </p:nvCxnSpPr>
          <p:spPr>
            <a:xfrm rot="5400000" flipH="1" flipV="1">
              <a:off x="6650363" y="4007270"/>
              <a:ext cx="505617" cy="839853"/>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6" name="Connector: Elbow 1055">
              <a:extLst>
                <a:ext uri="{FF2B5EF4-FFF2-40B4-BE49-F238E27FC236}">
                  <a16:creationId xmlns:a16="http://schemas.microsoft.com/office/drawing/2014/main" id="{D46C1C13-29F3-D9B8-8644-0331D3785AE2}"/>
                </a:ext>
              </a:extLst>
            </p:cNvPr>
            <p:cNvCxnSpPr>
              <a:cxnSpLocks/>
            </p:cNvCxnSpPr>
            <p:nvPr/>
          </p:nvCxnSpPr>
          <p:spPr>
            <a:xfrm flipV="1">
              <a:off x="6658972" y="4174387"/>
              <a:ext cx="1666531" cy="681344"/>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8" name="Connector: Elbow 1057">
              <a:extLst>
                <a:ext uri="{FF2B5EF4-FFF2-40B4-BE49-F238E27FC236}">
                  <a16:creationId xmlns:a16="http://schemas.microsoft.com/office/drawing/2014/main" id="{1B108630-8448-7A72-4842-1544ADF6B652}"/>
                </a:ext>
              </a:extLst>
            </p:cNvPr>
            <p:cNvCxnSpPr>
              <a:cxnSpLocks/>
              <a:stCxn id="1024" idx="1"/>
            </p:cNvCxnSpPr>
            <p:nvPr/>
          </p:nvCxnSpPr>
          <p:spPr>
            <a:xfrm flipV="1">
              <a:off x="6658972" y="4174387"/>
              <a:ext cx="2668936" cy="929866"/>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E353F045-F09B-7AE1-E6EC-3BCF3270D17D}"/>
                </a:ext>
              </a:extLst>
            </p:cNvPr>
            <p:cNvCxnSpPr>
              <a:cxnSpLocks/>
              <a:stCxn id="1024" idx="2"/>
            </p:cNvCxnSpPr>
            <p:nvPr/>
          </p:nvCxnSpPr>
          <p:spPr>
            <a:xfrm rot="5400000" flipH="1" flipV="1">
              <a:off x="7853981" y="2803650"/>
              <a:ext cx="1105593" cy="3847067"/>
            </a:xfrm>
            <a:prstGeom prst="bentConnector3">
              <a:avLst>
                <a:gd name="adj1" fmla="val -20677"/>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826FBC5F-A7B3-EF60-0521-32410A7DD830}"/>
                </a:ext>
              </a:extLst>
            </p:cNvPr>
            <p:cNvCxnSpPr>
              <a:cxnSpLocks/>
            </p:cNvCxnSpPr>
            <p:nvPr/>
          </p:nvCxnSpPr>
          <p:spPr>
            <a:xfrm>
              <a:off x="4639781" y="1501081"/>
              <a:ext cx="2881590" cy="0"/>
            </a:xfrm>
            <a:prstGeom prst="straightConnector1">
              <a:avLst/>
            </a:prstGeom>
            <a:ln w="28575">
              <a:solidFill>
                <a:srgbClr val="EF87E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a16="http://schemas.microsoft.com/office/drawing/2014/main" id="{5EAB2EC2-1948-6104-818F-65BED6BF36C6}"/>
                </a:ext>
                <a:ext uri="{C183D7F6-B498-43B3-948B-1728B52AA6E4}">
                  <adec:decorative xmlns:adec="http://schemas.microsoft.com/office/drawing/2017/decorative" val="1"/>
                </a:ext>
              </a:extLst>
            </p:cNvPr>
            <p:cNvSpPr/>
            <p:nvPr/>
          </p:nvSpPr>
          <p:spPr>
            <a:xfrm>
              <a:off x="4241616" y="1178179"/>
              <a:ext cx="3677920" cy="677108"/>
            </a:xfrm>
            <a:prstGeom prst="rect">
              <a:avLst/>
            </a:prstGeom>
          </p:spPr>
          <p:txBody>
            <a:bodyPr wrap="square">
              <a:spAutoFit/>
            </a:bodyPr>
            <a:lstStyle/>
            <a:p>
              <a:pPr algn="ctr">
                <a:spcAft>
                  <a:spcPts val="1200"/>
                </a:spcAft>
                <a:defRPr/>
              </a:pPr>
              <a:r>
                <a:rPr kumimoji="0" lang="en-US" sz="1400" b="0" i="0" u="none" strike="noStrike" kern="1200" cap="none" spc="0" normalizeH="0" baseline="0" noProof="0">
                  <a:ln>
                    <a:noFill/>
                  </a:ln>
                  <a:solidFill>
                    <a:srgbClr val="FFFFFF">
                      <a:lumMod val="95000"/>
                    </a:srgbClr>
                  </a:solidFill>
                  <a:effectLst/>
                  <a:uLnTx/>
                  <a:uFillTx/>
                  <a:latin typeface="Segoe UI Semibold" panose="020B0702040204020203" pitchFamily="34" charset="0"/>
                  <a:cs typeface="Segoe UI Semibold" panose="020B0702040204020203" pitchFamily="34" charset="0"/>
                </a:rPr>
                <a:t>Total InfiniBand BW</a:t>
              </a:r>
            </a:p>
            <a:p>
              <a:pPr algn="ctr">
                <a:spcAft>
                  <a:spcPts val="1200"/>
                </a:spcAft>
                <a:defRPr/>
              </a:pPr>
              <a:r>
                <a:rPr lang="en-US" sz="1400">
                  <a:solidFill>
                    <a:srgbClr val="FFFFFF">
                      <a:lumMod val="95000"/>
                    </a:srgbClr>
                  </a:solidFill>
                  <a:latin typeface="Segoe UI Semibold" panose="020B0702040204020203" pitchFamily="34" charset="0"/>
                  <a:cs typeface="Segoe UI Semibold" panose="020B0702040204020203" pitchFamily="34" charset="0"/>
                </a:rPr>
                <a:t>1.6Tb/s = 8 x 200Gb/s</a:t>
              </a:r>
              <a:endParaRPr kumimoji="0" lang="en-US" sz="1400" b="0" i="0" u="none" strike="noStrike" kern="1200" cap="none" spc="0" normalizeH="0" baseline="0" noProof="0">
                <a:ln>
                  <a:noFill/>
                </a:ln>
                <a:solidFill>
                  <a:srgbClr val="FFFFFF">
                    <a:lumMod val="95000"/>
                  </a:srgbClr>
                </a:solidFill>
                <a:effectLst/>
                <a:uLnTx/>
                <a:uFillTx/>
                <a:latin typeface="Segoe UI Semibold" panose="020B0702040204020203" pitchFamily="34" charset="0"/>
                <a:cs typeface="Segoe UI Semibold" panose="020B0702040204020203" pitchFamily="34" charset="0"/>
              </a:endParaRPr>
            </a:p>
          </p:txBody>
        </p:sp>
        <p:sp>
          <p:nvSpPr>
            <p:cNvPr id="296" name="Rectangle 295">
              <a:extLst>
                <a:ext uri="{FF2B5EF4-FFF2-40B4-BE49-F238E27FC236}">
                  <a16:creationId xmlns:a16="http://schemas.microsoft.com/office/drawing/2014/main" id="{90066935-F5A0-79A1-D221-3075EA521042}"/>
                </a:ext>
                <a:ext uri="{C183D7F6-B498-43B3-948B-1728B52AA6E4}">
                  <adec:decorative xmlns:adec="http://schemas.microsoft.com/office/drawing/2017/decorative" val="1"/>
                </a:ext>
              </a:extLst>
            </p:cNvPr>
            <p:cNvSpPr/>
            <p:nvPr/>
          </p:nvSpPr>
          <p:spPr>
            <a:xfrm>
              <a:off x="5080313" y="4141793"/>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297" name="Rectangle 296">
              <a:extLst>
                <a:ext uri="{FF2B5EF4-FFF2-40B4-BE49-F238E27FC236}">
                  <a16:creationId xmlns:a16="http://schemas.microsoft.com/office/drawing/2014/main" id="{7BE23766-8B1E-6BFD-251E-603DB11FC489}"/>
                </a:ext>
                <a:ext uri="{C183D7F6-B498-43B3-948B-1728B52AA6E4}">
                  <adec:decorative xmlns:adec="http://schemas.microsoft.com/office/drawing/2017/decorative" val="1"/>
                </a:ext>
              </a:extLst>
            </p:cNvPr>
            <p:cNvSpPr/>
            <p:nvPr/>
          </p:nvSpPr>
          <p:spPr>
            <a:xfrm>
              <a:off x="6289050" y="4141793"/>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298" name="Rectangle 297">
              <a:extLst>
                <a:ext uri="{FF2B5EF4-FFF2-40B4-BE49-F238E27FC236}">
                  <a16:creationId xmlns:a16="http://schemas.microsoft.com/office/drawing/2014/main" id="{07960FB7-2584-E707-EAAD-B44AF1605AE2}"/>
                </a:ext>
                <a:ext uri="{C183D7F6-B498-43B3-948B-1728B52AA6E4}">
                  <adec:decorative xmlns:adec="http://schemas.microsoft.com/office/drawing/2017/decorative" val="1"/>
                </a:ext>
              </a:extLst>
            </p:cNvPr>
            <p:cNvSpPr/>
            <p:nvPr/>
          </p:nvSpPr>
          <p:spPr>
            <a:xfrm>
              <a:off x="4240820" y="4560803"/>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299" name="Rectangle 298">
              <a:extLst>
                <a:ext uri="{FF2B5EF4-FFF2-40B4-BE49-F238E27FC236}">
                  <a16:creationId xmlns:a16="http://schemas.microsoft.com/office/drawing/2014/main" id="{84AC7A42-5464-7C58-FE8D-B8D43632F447}"/>
                </a:ext>
                <a:ext uri="{C183D7F6-B498-43B3-948B-1728B52AA6E4}">
                  <adec:decorative xmlns:adec="http://schemas.microsoft.com/office/drawing/2017/decorative" val="1"/>
                </a:ext>
              </a:extLst>
            </p:cNvPr>
            <p:cNvSpPr/>
            <p:nvPr/>
          </p:nvSpPr>
          <p:spPr>
            <a:xfrm>
              <a:off x="7055566" y="4560803"/>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00" name="Rectangle 299">
              <a:extLst>
                <a:ext uri="{FF2B5EF4-FFF2-40B4-BE49-F238E27FC236}">
                  <a16:creationId xmlns:a16="http://schemas.microsoft.com/office/drawing/2014/main" id="{A1FDE3C1-9768-776F-D64B-B0A705631195}"/>
                </a:ext>
                <a:ext uri="{C183D7F6-B498-43B3-948B-1728B52AA6E4}">
                  <adec:decorative xmlns:adec="http://schemas.microsoft.com/office/drawing/2017/decorative" val="1"/>
                </a:ext>
              </a:extLst>
            </p:cNvPr>
            <p:cNvSpPr/>
            <p:nvPr/>
          </p:nvSpPr>
          <p:spPr>
            <a:xfrm>
              <a:off x="2892663" y="4744262"/>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01" name="Rectangle 300">
              <a:extLst>
                <a:ext uri="{FF2B5EF4-FFF2-40B4-BE49-F238E27FC236}">
                  <a16:creationId xmlns:a16="http://schemas.microsoft.com/office/drawing/2014/main" id="{82FDE0C5-4874-EB27-5E74-518129D16C83}"/>
                </a:ext>
                <a:ext uri="{C183D7F6-B498-43B3-948B-1728B52AA6E4}">
                  <adec:decorative xmlns:adec="http://schemas.microsoft.com/office/drawing/2017/decorative" val="1"/>
                </a:ext>
              </a:extLst>
            </p:cNvPr>
            <p:cNvSpPr/>
            <p:nvPr/>
          </p:nvSpPr>
          <p:spPr>
            <a:xfrm>
              <a:off x="8510758" y="4755064"/>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02" name="Rectangle 301">
              <a:extLst>
                <a:ext uri="{FF2B5EF4-FFF2-40B4-BE49-F238E27FC236}">
                  <a16:creationId xmlns:a16="http://schemas.microsoft.com/office/drawing/2014/main" id="{75A9C67A-3154-750E-1267-64455A47FCA7}"/>
                </a:ext>
                <a:ext uri="{C183D7F6-B498-43B3-948B-1728B52AA6E4}">
                  <adec:decorative xmlns:adec="http://schemas.microsoft.com/office/drawing/2017/decorative" val="1"/>
                </a:ext>
              </a:extLst>
            </p:cNvPr>
            <p:cNvSpPr/>
            <p:nvPr/>
          </p:nvSpPr>
          <p:spPr>
            <a:xfrm>
              <a:off x="2053170" y="5163272"/>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03" name="Rectangle 302">
              <a:extLst>
                <a:ext uri="{FF2B5EF4-FFF2-40B4-BE49-F238E27FC236}">
                  <a16:creationId xmlns:a16="http://schemas.microsoft.com/office/drawing/2014/main" id="{DB1905CB-A1D3-CEDF-573D-91DC19DE29F5}"/>
                </a:ext>
                <a:ext uri="{C183D7F6-B498-43B3-948B-1728B52AA6E4}">
                  <adec:decorative xmlns:adec="http://schemas.microsoft.com/office/drawing/2017/decorative" val="1"/>
                </a:ext>
              </a:extLst>
            </p:cNvPr>
            <p:cNvSpPr/>
            <p:nvPr/>
          </p:nvSpPr>
          <p:spPr>
            <a:xfrm>
              <a:off x="9277274" y="5174074"/>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12" name="Rectangle 311">
              <a:extLst>
                <a:ext uri="{FF2B5EF4-FFF2-40B4-BE49-F238E27FC236}">
                  <a16:creationId xmlns:a16="http://schemas.microsoft.com/office/drawing/2014/main" id="{9154A681-9EBC-2661-5B53-63A8F88E9775}"/>
                </a:ext>
                <a:ext uri="{C183D7F6-B498-43B3-948B-1728B52AA6E4}">
                  <adec:decorative xmlns:adec="http://schemas.microsoft.com/office/drawing/2017/decorative" val="1"/>
                </a:ext>
              </a:extLst>
            </p:cNvPr>
            <p:cNvSpPr/>
            <p:nvPr/>
          </p:nvSpPr>
          <p:spPr>
            <a:xfrm>
              <a:off x="5107899" y="5691371"/>
              <a:ext cx="1945354" cy="307777"/>
            </a:xfrm>
            <a:prstGeom prst="rect">
              <a:avLst/>
            </a:prstGeom>
          </p:spPr>
          <p:txBody>
            <a:bodyPr wrap="square">
              <a:spAutoFit/>
            </a:bodyPr>
            <a:lstStyle/>
            <a:p>
              <a:pPr algn="ctr">
                <a:spcAft>
                  <a:spcPts val="1200"/>
                </a:spcAft>
                <a:defRPr/>
              </a:pPr>
              <a:r>
                <a:rPr kumimoji="0" lang="en-US" sz="1400" b="0" i="0" u="none" strike="noStrike" kern="1200" cap="none" spc="0" normalizeH="0" baseline="0" noProof="0" err="1">
                  <a:ln>
                    <a:noFill/>
                  </a:ln>
                  <a:solidFill>
                    <a:srgbClr val="FFFFFF">
                      <a:lumMod val="95000"/>
                    </a:srgbClr>
                  </a:solidFill>
                  <a:effectLst/>
                  <a:uLnTx/>
                  <a:uFillTx/>
                  <a:latin typeface="Segoe UI Semibold" panose="020B0702040204020203" pitchFamily="34" charset="0"/>
                  <a:cs typeface="Segoe UI Semibold" panose="020B0702040204020203" pitchFamily="34" charset="0"/>
                </a:rPr>
                <a:t>NVLink</a:t>
              </a:r>
              <a:r>
                <a:rPr lang="en-US" sz="1400">
                  <a:solidFill>
                    <a:srgbClr val="FFFFFF">
                      <a:lumMod val="95000"/>
                    </a:srgbClr>
                  </a:solidFill>
                  <a:latin typeface="Segoe UI Semibold" panose="020B0702040204020203" pitchFamily="34" charset="0"/>
                  <a:cs typeface="Segoe UI Semibold" panose="020B0702040204020203" pitchFamily="34" charset="0"/>
                </a:rPr>
                <a:t>3 connectivity</a:t>
              </a:r>
              <a:endParaRPr kumimoji="0" lang="en-US" sz="1400" b="0" i="0" u="none" strike="noStrike" kern="1200" cap="none" spc="0" normalizeH="0" baseline="0" noProof="0">
                <a:ln>
                  <a:noFill/>
                </a:ln>
                <a:solidFill>
                  <a:srgbClr val="FFFFFF">
                    <a:lumMod val="95000"/>
                  </a:srgbClr>
                </a:solidFill>
                <a:effectLst/>
                <a:uLnTx/>
                <a:uFillTx/>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8911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313"/>
                                        </p:tgtEl>
                                        <p:attrNameLst>
                                          <p:attrName>style.visibility</p:attrName>
                                        </p:attrNameLst>
                                      </p:cBhvr>
                                      <p:to>
                                        <p:strVal val="visible"/>
                                      </p:to>
                                    </p:set>
                                    <p:anim calcmode="lin" valueType="num">
                                      <p:cBhvr additive="base">
                                        <p:cTn id="10" dur="1000" fill="hold"/>
                                        <p:tgtEl>
                                          <p:spTgt spid="313"/>
                                        </p:tgtEl>
                                        <p:attrNameLst>
                                          <p:attrName>ppt_x</p:attrName>
                                        </p:attrNameLst>
                                      </p:cBhvr>
                                      <p:tavLst>
                                        <p:tav tm="0">
                                          <p:val>
                                            <p:strVal val="1+#ppt_w/2"/>
                                          </p:val>
                                        </p:tav>
                                        <p:tav tm="100000">
                                          <p:val>
                                            <p:strVal val="#ppt_x"/>
                                          </p:val>
                                        </p:tav>
                                      </p:tavLst>
                                    </p:anim>
                                    <p:anim calcmode="lin" valueType="num">
                                      <p:cBhvr additive="base">
                                        <p:cTn id="11" dur="1000" fill="hold"/>
                                        <p:tgtEl>
                                          <p:spTgt spid="313"/>
                                        </p:tgtEl>
                                        <p:attrNameLst>
                                          <p:attrName>ppt_y</p:attrName>
                                        </p:attrNameLst>
                                      </p:cBhvr>
                                      <p:tavLst>
                                        <p:tav tm="0">
                                          <p:val>
                                            <p:strVal val="#ppt_y"/>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EACDB-4F8E-F724-3766-20EDA0C026F7}"/>
              </a:ext>
            </a:extLst>
          </p:cNvPr>
          <p:cNvSpPr>
            <a:spLocks noGrp="1"/>
          </p:cNvSpPr>
          <p:nvPr>
            <p:ph type="title"/>
          </p:nvPr>
        </p:nvSpPr>
        <p:spPr/>
        <p:txBody>
          <a:bodyPr/>
          <a:lstStyle/>
          <a:p>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Value of networked GPUs</a:t>
            </a:r>
            <a:endParaRPr lang="en-IN"/>
          </a:p>
        </p:txBody>
      </p:sp>
      <p:grpSp>
        <p:nvGrpSpPr>
          <p:cNvPr id="55" name="Group 54">
            <a:extLst>
              <a:ext uri="{FF2B5EF4-FFF2-40B4-BE49-F238E27FC236}">
                <a16:creationId xmlns:a16="http://schemas.microsoft.com/office/drawing/2014/main" id="{0B35ADDF-BBFB-BDD9-334E-289E078717C3}"/>
              </a:ext>
            </a:extLst>
          </p:cNvPr>
          <p:cNvGrpSpPr/>
          <p:nvPr/>
        </p:nvGrpSpPr>
        <p:grpSpPr>
          <a:xfrm>
            <a:off x="6257967" y="2345089"/>
            <a:ext cx="1774825" cy="2070168"/>
            <a:chOff x="6191054" y="2182469"/>
            <a:chExt cx="1774825" cy="2070168"/>
          </a:xfrm>
        </p:grpSpPr>
        <p:sp>
          <p:nvSpPr>
            <p:cNvPr id="16" name="TextBox 15">
              <a:extLst>
                <a:ext uri="{FF2B5EF4-FFF2-40B4-BE49-F238E27FC236}">
                  <a16:creationId xmlns:a16="http://schemas.microsoft.com/office/drawing/2014/main" id="{7A945C74-7EB7-4119-952F-E31F72E5AB9A}"/>
                </a:ext>
              </a:extLst>
            </p:cNvPr>
            <p:cNvSpPr txBox="1"/>
            <p:nvPr/>
          </p:nvSpPr>
          <p:spPr>
            <a:xfrm>
              <a:off x="6191054" y="3086805"/>
              <a:ext cx="1774825" cy="1165832"/>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CPUs facilitate computation via communication – they can be mapped to 1 or more GPUs on each server </a:t>
              </a:r>
            </a:p>
          </p:txBody>
        </p:sp>
        <p:pic>
          <p:nvPicPr>
            <p:cNvPr id="71" name="database" descr="database">
              <a:extLst>
                <a:ext uri="{FF2B5EF4-FFF2-40B4-BE49-F238E27FC236}">
                  <a16:creationId xmlns:a16="http://schemas.microsoft.com/office/drawing/2014/main" id="{9A566F20-B42C-4511-AF0B-1A331D45A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2430" y="2182469"/>
              <a:ext cx="712073" cy="712070"/>
            </a:xfrm>
            <a:prstGeom prst="rect">
              <a:avLst/>
            </a:prstGeom>
          </p:spPr>
        </p:pic>
      </p:grpSp>
      <p:grpSp>
        <p:nvGrpSpPr>
          <p:cNvPr id="56" name="Group 55">
            <a:extLst>
              <a:ext uri="{FF2B5EF4-FFF2-40B4-BE49-F238E27FC236}">
                <a16:creationId xmlns:a16="http://schemas.microsoft.com/office/drawing/2014/main" id="{D51F0324-E278-E243-188E-83077BA9BE8A}"/>
              </a:ext>
            </a:extLst>
          </p:cNvPr>
          <p:cNvGrpSpPr/>
          <p:nvPr/>
        </p:nvGrpSpPr>
        <p:grpSpPr>
          <a:xfrm>
            <a:off x="8198983" y="2551801"/>
            <a:ext cx="1774825" cy="1735284"/>
            <a:chOff x="8132070" y="2389181"/>
            <a:chExt cx="1774825" cy="1735284"/>
          </a:xfrm>
        </p:grpSpPr>
        <p:sp>
          <p:nvSpPr>
            <p:cNvPr id="17" name="TextBox 16">
              <a:extLst>
                <a:ext uri="{FF2B5EF4-FFF2-40B4-BE49-F238E27FC236}">
                  <a16:creationId xmlns:a16="http://schemas.microsoft.com/office/drawing/2014/main" id="{83803F2F-00B8-46C6-AFD0-0D416AC11676}"/>
                </a:ext>
              </a:extLst>
            </p:cNvPr>
            <p:cNvSpPr txBox="1"/>
            <p:nvPr/>
          </p:nvSpPr>
          <p:spPr>
            <a:xfrm>
              <a:off x="8132070" y="3139772"/>
              <a:ext cx="1774825" cy="984693"/>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The MPI allows blocks of data to be exchanged via a high-bandwidth, low-latency InfiniBand interconnect fabric </a:t>
              </a:r>
            </a:p>
          </p:txBody>
        </p:sp>
        <p:grpSp>
          <p:nvGrpSpPr>
            <p:cNvPr id="95" name="code samples" descr="code samples">
              <a:extLst>
                <a:ext uri="{FF2B5EF4-FFF2-40B4-BE49-F238E27FC236}">
                  <a16:creationId xmlns:a16="http://schemas.microsoft.com/office/drawing/2014/main" id="{043E8E25-230A-4518-B5BB-4A3B2918800C}"/>
                </a:ext>
              </a:extLst>
            </p:cNvPr>
            <p:cNvGrpSpPr/>
            <p:nvPr/>
          </p:nvGrpSpPr>
          <p:grpSpPr>
            <a:xfrm>
              <a:off x="8599537" y="2389181"/>
              <a:ext cx="843967" cy="426935"/>
              <a:chOff x="2548477" y="4015530"/>
              <a:chExt cx="500554" cy="253214"/>
            </a:xfrm>
          </p:grpSpPr>
          <p:sp>
            <p:nvSpPr>
              <p:cNvPr id="96" name="Freeform: Shape 95">
                <a:extLst>
                  <a:ext uri="{FF2B5EF4-FFF2-40B4-BE49-F238E27FC236}">
                    <a16:creationId xmlns:a16="http://schemas.microsoft.com/office/drawing/2014/main" id="{1C8A27AC-EC25-45FA-AE45-817CE23C5AA4}"/>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4F6A50EF-243D-4909-87F4-98AFEB9740D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AE5E3D61-5D28-4135-A063-DAEB4C37317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D9A98E00-3748-441B-BFD1-FA8BD78CABF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0E1971CA-1DCD-413D-B7D6-FE662BA93009}"/>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2" name="Group 51">
            <a:extLst>
              <a:ext uri="{FF2B5EF4-FFF2-40B4-BE49-F238E27FC236}">
                <a16:creationId xmlns:a16="http://schemas.microsoft.com/office/drawing/2014/main" id="{6BC975B5-2EE9-4B64-5D27-F55638B077CE}"/>
              </a:ext>
            </a:extLst>
          </p:cNvPr>
          <p:cNvGrpSpPr/>
          <p:nvPr/>
        </p:nvGrpSpPr>
        <p:grpSpPr>
          <a:xfrm>
            <a:off x="504917" y="2333533"/>
            <a:ext cx="1606550" cy="2093267"/>
            <a:chOff x="452143" y="2170913"/>
            <a:chExt cx="1606550" cy="2093267"/>
          </a:xfrm>
        </p:grpSpPr>
        <p:sp>
          <p:nvSpPr>
            <p:cNvPr id="11" name="TextBox 10">
              <a:extLst>
                <a:ext uri="{FF2B5EF4-FFF2-40B4-BE49-F238E27FC236}">
                  <a16:creationId xmlns:a16="http://schemas.microsoft.com/office/drawing/2014/main" id="{3E094EAE-ABCC-49D2-A6D0-21DC19273D0F}"/>
                </a:ext>
              </a:extLst>
            </p:cNvPr>
            <p:cNvSpPr txBox="1"/>
            <p:nvPr/>
          </p:nvSpPr>
          <p:spPr>
            <a:xfrm>
              <a:off x="452143" y="3098348"/>
              <a:ext cx="1606550" cy="1165832"/>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Scale-up-and-out infrastructures for Deep Learning are built by applying well-established HPC practices</a:t>
              </a:r>
            </a:p>
          </p:txBody>
        </p:sp>
        <p:grpSp>
          <p:nvGrpSpPr>
            <p:cNvPr id="21" name="monitor progress" descr="monitor progress">
              <a:extLst>
                <a:ext uri="{FF2B5EF4-FFF2-40B4-BE49-F238E27FC236}">
                  <a16:creationId xmlns:a16="http://schemas.microsoft.com/office/drawing/2014/main" id="{F83A878E-9B94-48ED-98A1-F11D70250F22}"/>
                </a:ext>
              </a:extLst>
            </p:cNvPr>
            <p:cNvGrpSpPr/>
            <p:nvPr/>
          </p:nvGrpSpPr>
          <p:grpSpPr>
            <a:xfrm>
              <a:off x="845371" y="2170913"/>
              <a:ext cx="820040" cy="711277"/>
              <a:chOff x="5376340" y="2161459"/>
              <a:chExt cx="410598" cy="356140"/>
            </a:xfrm>
          </p:grpSpPr>
          <p:sp>
            <p:nvSpPr>
              <p:cNvPr id="22" name="Freeform 133">
                <a:extLst>
                  <a:ext uri="{FF2B5EF4-FFF2-40B4-BE49-F238E27FC236}">
                    <a16:creationId xmlns:a16="http://schemas.microsoft.com/office/drawing/2014/main" id="{0F787360-51DA-4B61-A28E-CDAF60C4ED88}"/>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134">
                <a:extLst>
                  <a:ext uri="{FF2B5EF4-FFF2-40B4-BE49-F238E27FC236}">
                    <a16:creationId xmlns:a16="http://schemas.microsoft.com/office/drawing/2014/main" id="{2B5651A2-2557-47AD-9837-09817589427A}"/>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35">
                <a:extLst>
                  <a:ext uri="{FF2B5EF4-FFF2-40B4-BE49-F238E27FC236}">
                    <a16:creationId xmlns:a16="http://schemas.microsoft.com/office/drawing/2014/main" id="{ABAED325-6985-43C7-B674-802D1E0F1399}"/>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136">
                <a:extLst>
                  <a:ext uri="{FF2B5EF4-FFF2-40B4-BE49-F238E27FC236}">
                    <a16:creationId xmlns:a16="http://schemas.microsoft.com/office/drawing/2014/main" id="{C1466742-E534-4E52-BD00-B9D8E7AADFC9}"/>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137">
                <a:extLst>
                  <a:ext uri="{FF2B5EF4-FFF2-40B4-BE49-F238E27FC236}">
                    <a16:creationId xmlns:a16="http://schemas.microsoft.com/office/drawing/2014/main" id="{4E486E79-D956-4267-89BC-0879DCC4FFC6}"/>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5931910C-4C78-D582-3F2D-5973CD92F5B7}"/>
              </a:ext>
            </a:extLst>
          </p:cNvPr>
          <p:cNvGrpSpPr/>
          <p:nvPr/>
        </p:nvGrpSpPr>
        <p:grpSpPr>
          <a:xfrm>
            <a:off x="2414035" y="2429506"/>
            <a:ext cx="1698625" cy="1734260"/>
            <a:chOff x="2347122" y="2266886"/>
            <a:chExt cx="1698625" cy="1734260"/>
          </a:xfrm>
        </p:grpSpPr>
        <p:sp>
          <p:nvSpPr>
            <p:cNvPr id="12" name="TextBox 11">
              <a:extLst>
                <a:ext uri="{FF2B5EF4-FFF2-40B4-BE49-F238E27FC236}">
                  <a16:creationId xmlns:a16="http://schemas.microsoft.com/office/drawing/2014/main" id="{FC2A91E1-3534-4158-9330-10FFDAAD41F5}"/>
                </a:ext>
              </a:extLst>
            </p:cNvPr>
            <p:cNvSpPr txBox="1"/>
            <p:nvPr/>
          </p:nvSpPr>
          <p:spPr>
            <a:xfrm>
              <a:off x="2347122" y="3197593"/>
              <a:ext cx="1698625" cy="803553"/>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GPUs can be interconnected into an impressive computational resource </a:t>
              </a:r>
            </a:p>
          </p:txBody>
        </p:sp>
        <p:grpSp>
          <p:nvGrpSpPr>
            <p:cNvPr id="27" name="chips" descr="chips">
              <a:extLst>
                <a:ext uri="{FF2B5EF4-FFF2-40B4-BE49-F238E27FC236}">
                  <a16:creationId xmlns:a16="http://schemas.microsoft.com/office/drawing/2014/main" id="{0010306A-66A4-413C-B80E-62614FD83D69}"/>
                </a:ext>
              </a:extLst>
            </p:cNvPr>
            <p:cNvGrpSpPr>
              <a:grpSpLocks noChangeAspect="1"/>
            </p:cNvGrpSpPr>
            <p:nvPr/>
          </p:nvGrpSpPr>
          <p:grpSpPr bwMode="auto">
            <a:xfrm>
              <a:off x="2840398" y="2266886"/>
              <a:ext cx="712073" cy="714483"/>
              <a:chOff x="2192" y="808"/>
              <a:chExt cx="295" cy="296"/>
            </a:xfrm>
          </p:grpSpPr>
          <p:sp>
            <p:nvSpPr>
              <p:cNvPr id="28" name="AutoShape 3">
                <a:extLst>
                  <a:ext uri="{FF2B5EF4-FFF2-40B4-BE49-F238E27FC236}">
                    <a16:creationId xmlns:a16="http://schemas.microsoft.com/office/drawing/2014/main" id="{DBA86B9B-3562-4ECD-898D-0B7A6E0D9B45}"/>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
                <a:extLst>
                  <a:ext uri="{FF2B5EF4-FFF2-40B4-BE49-F238E27FC236}">
                    <a16:creationId xmlns:a16="http://schemas.microsoft.com/office/drawing/2014/main" id="{46244F24-3912-46D2-9E04-2E23AE07FA6B}"/>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6">
                <a:extLst>
                  <a:ext uri="{FF2B5EF4-FFF2-40B4-BE49-F238E27FC236}">
                    <a16:creationId xmlns:a16="http://schemas.microsoft.com/office/drawing/2014/main" id="{A5D3C786-6668-42AC-B8A5-363F7A23751A}"/>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7">
                <a:extLst>
                  <a:ext uri="{FF2B5EF4-FFF2-40B4-BE49-F238E27FC236}">
                    <a16:creationId xmlns:a16="http://schemas.microsoft.com/office/drawing/2014/main" id="{1FAD0A15-B7D0-481C-8801-90B94D8DF23E}"/>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8">
                <a:extLst>
                  <a:ext uri="{FF2B5EF4-FFF2-40B4-BE49-F238E27FC236}">
                    <a16:creationId xmlns:a16="http://schemas.microsoft.com/office/drawing/2014/main" id="{B0F793AE-B45E-4922-BAF2-4D5BC182082F}"/>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9">
                <a:extLst>
                  <a:ext uri="{FF2B5EF4-FFF2-40B4-BE49-F238E27FC236}">
                    <a16:creationId xmlns:a16="http://schemas.microsoft.com/office/drawing/2014/main" id="{997CAF2D-C6A4-46F7-8548-522E83D3BD46}"/>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10">
                <a:extLst>
                  <a:ext uri="{FF2B5EF4-FFF2-40B4-BE49-F238E27FC236}">
                    <a16:creationId xmlns:a16="http://schemas.microsoft.com/office/drawing/2014/main" id="{42D6DCBC-A54E-4870-9B9C-82DF99767616}"/>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1">
                <a:extLst>
                  <a:ext uri="{FF2B5EF4-FFF2-40B4-BE49-F238E27FC236}">
                    <a16:creationId xmlns:a16="http://schemas.microsoft.com/office/drawing/2014/main" id="{A3A35DC4-FA69-4E16-90E4-B428FD6BA0A5}"/>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12">
                <a:extLst>
                  <a:ext uri="{FF2B5EF4-FFF2-40B4-BE49-F238E27FC236}">
                    <a16:creationId xmlns:a16="http://schemas.microsoft.com/office/drawing/2014/main" id="{96642271-92D4-4082-A3AC-320FF2C0AEAD}"/>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13">
                <a:extLst>
                  <a:ext uri="{FF2B5EF4-FFF2-40B4-BE49-F238E27FC236}">
                    <a16:creationId xmlns:a16="http://schemas.microsoft.com/office/drawing/2014/main" id="{C94F9323-C2AB-4CA1-A649-FB4F90E55B55}"/>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14">
                <a:extLst>
                  <a:ext uri="{FF2B5EF4-FFF2-40B4-BE49-F238E27FC236}">
                    <a16:creationId xmlns:a16="http://schemas.microsoft.com/office/drawing/2014/main" id="{15EE9E79-C0D8-41BA-A69A-1E56334D04FF}"/>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15">
                <a:extLst>
                  <a:ext uri="{FF2B5EF4-FFF2-40B4-BE49-F238E27FC236}">
                    <a16:creationId xmlns:a16="http://schemas.microsoft.com/office/drawing/2014/main" id="{7206DE75-8B2A-4A30-A30B-0EBFFC1ADF33}"/>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16">
                <a:extLst>
                  <a:ext uri="{FF2B5EF4-FFF2-40B4-BE49-F238E27FC236}">
                    <a16:creationId xmlns:a16="http://schemas.microsoft.com/office/drawing/2014/main" id="{6D76348E-8369-47C7-A5E2-73F67B5389CE}"/>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7">
                <a:extLst>
                  <a:ext uri="{FF2B5EF4-FFF2-40B4-BE49-F238E27FC236}">
                    <a16:creationId xmlns:a16="http://schemas.microsoft.com/office/drawing/2014/main" id="{7FAEF977-F710-4A04-8EDB-027A16E093D0}"/>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8">
                <a:extLst>
                  <a:ext uri="{FF2B5EF4-FFF2-40B4-BE49-F238E27FC236}">
                    <a16:creationId xmlns:a16="http://schemas.microsoft.com/office/drawing/2014/main" id="{F5C50047-CB2C-40BF-B932-58FFB30D3DE5}"/>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9">
                <a:extLst>
                  <a:ext uri="{FF2B5EF4-FFF2-40B4-BE49-F238E27FC236}">
                    <a16:creationId xmlns:a16="http://schemas.microsoft.com/office/drawing/2014/main" id="{DC019FA8-33DC-42B6-80B1-C432997375FC}"/>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20">
                <a:extLst>
                  <a:ext uri="{FF2B5EF4-FFF2-40B4-BE49-F238E27FC236}">
                    <a16:creationId xmlns:a16="http://schemas.microsoft.com/office/drawing/2014/main" id="{2DA6BAAD-22F8-4007-9AB6-543574A3D7E1}"/>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21">
                <a:extLst>
                  <a:ext uri="{FF2B5EF4-FFF2-40B4-BE49-F238E27FC236}">
                    <a16:creationId xmlns:a16="http://schemas.microsoft.com/office/drawing/2014/main" id="{DE7535BF-E580-4C7E-8AAC-61924797057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2">
                <a:extLst>
                  <a:ext uri="{FF2B5EF4-FFF2-40B4-BE49-F238E27FC236}">
                    <a16:creationId xmlns:a16="http://schemas.microsoft.com/office/drawing/2014/main" id="{C80F4642-51B2-428B-93B6-47795EE8D834}"/>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9" name="Group 58">
            <a:extLst>
              <a:ext uri="{FF2B5EF4-FFF2-40B4-BE49-F238E27FC236}">
                <a16:creationId xmlns:a16="http://schemas.microsoft.com/office/drawing/2014/main" id="{B732F5BA-FF85-5116-7AAF-A4351FD24CAC}"/>
              </a:ext>
            </a:extLst>
          </p:cNvPr>
          <p:cNvGrpSpPr/>
          <p:nvPr/>
        </p:nvGrpSpPr>
        <p:grpSpPr>
          <a:xfrm>
            <a:off x="4434426" y="2443917"/>
            <a:ext cx="1539875" cy="1889010"/>
            <a:chOff x="4434426" y="2443917"/>
            <a:chExt cx="1539875" cy="1889010"/>
          </a:xfrm>
        </p:grpSpPr>
        <p:sp>
          <p:nvSpPr>
            <p:cNvPr id="15" name="TextBox 14">
              <a:extLst>
                <a:ext uri="{FF2B5EF4-FFF2-40B4-BE49-F238E27FC236}">
                  <a16:creationId xmlns:a16="http://schemas.microsoft.com/office/drawing/2014/main" id="{2B0E09C2-44D0-47AF-8E31-9A346E2EF39B}"/>
                </a:ext>
              </a:extLst>
            </p:cNvPr>
            <p:cNvSpPr txBox="1"/>
            <p:nvPr/>
          </p:nvSpPr>
          <p:spPr>
            <a:xfrm>
              <a:off x="4434426" y="3348234"/>
              <a:ext cx="1539875" cy="984693"/>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GPUs can be programmatically exploited via CUDA for computational purposes </a:t>
              </a:r>
            </a:p>
          </p:txBody>
        </p:sp>
        <p:grpSp>
          <p:nvGrpSpPr>
            <p:cNvPr id="72" name="context" descr="context">
              <a:extLst>
                <a:ext uri="{FF2B5EF4-FFF2-40B4-BE49-F238E27FC236}">
                  <a16:creationId xmlns:a16="http://schemas.microsoft.com/office/drawing/2014/main" id="{91B6DF98-7C16-413C-AC9E-10454D6E6498}"/>
                </a:ext>
              </a:extLst>
            </p:cNvPr>
            <p:cNvGrpSpPr/>
            <p:nvPr/>
          </p:nvGrpSpPr>
          <p:grpSpPr>
            <a:xfrm>
              <a:off x="4849548" y="2443917"/>
              <a:ext cx="681754" cy="676972"/>
              <a:chOff x="1645226" y="2127941"/>
              <a:chExt cx="443543" cy="440430"/>
            </a:xfrm>
          </p:grpSpPr>
          <p:sp>
            <p:nvSpPr>
              <p:cNvPr id="73" name="Rectangle 1025">
                <a:extLst>
                  <a:ext uri="{FF2B5EF4-FFF2-40B4-BE49-F238E27FC236}">
                    <a16:creationId xmlns:a16="http://schemas.microsoft.com/office/drawing/2014/main" id="{DEC3C618-BF8B-431D-A89E-B9BC84BCEA11}"/>
                  </a:ext>
                </a:extLst>
              </p:cNvPr>
              <p:cNvSpPr>
                <a:spLocks noChangeArrowheads="1"/>
              </p:cNvSpPr>
              <p:nvPr/>
            </p:nvSpPr>
            <p:spPr bwMode="auto">
              <a:xfrm>
                <a:off x="1645226" y="2151285"/>
                <a:ext cx="143179" cy="326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026">
                <a:extLst>
                  <a:ext uri="{FF2B5EF4-FFF2-40B4-BE49-F238E27FC236}">
                    <a16:creationId xmlns:a16="http://schemas.microsoft.com/office/drawing/2014/main" id="{41A13939-28EC-4ADE-B797-4B394B807998}"/>
                  </a:ext>
                </a:extLst>
              </p:cNvPr>
              <p:cNvSpPr>
                <a:spLocks noChangeArrowheads="1"/>
              </p:cNvSpPr>
              <p:nvPr/>
            </p:nvSpPr>
            <p:spPr bwMode="auto">
              <a:xfrm>
                <a:off x="1645226" y="2185523"/>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027">
                <a:extLst>
                  <a:ext uri="{FF2B5EF4-FFF2-40B4-BE49-F238E27FC236}">
                    <a16:creationId xmlns:a16="http://schemas.microsoft.com/office/drawing/2014/main" id="{0E5DBA93-8738-41E2-8A82-C2BC81B6F2C0}"/>
                  </a:ext>
                </a:extLst>
              </p:cNvPr>
              <p:cNvSpPr>
                <a:spLocks noChangeArrowheads="1"/>
              </p:cNvSpPr>
              <p:nvPr/>
            </p:nvSpPr>
            <p:spPr bwMode="auto">
              <a:xfrm>
                <a:off x="1902014" y="2173073"/>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028">
                <a:extLst>
                  <a:ext uri="{FF2B5EF4-FFF2-40B4-BE49-F238E27FC236}">
                    <a16:creationId xmlns:a16="http://schemas.microsoft.com/office/drawing/2014/main" id="{F6A3B9E8-0932-458D-A159-677A0D843684}"/>
                  </a:ext>
                </a:extLst>
              </p:cNvPr>
              <p:cNvSpPr>
                <a:spLocks noChangeArrowheads="1"/>
              </p:cNvSpPr>
              <p:nvPr/>
            </p:nvSpPr>
            <p:spPr bwMode="auto">
              <a:xfrm>
                <a:off x="1810193" y="2127941"/>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1029">
                <a:extLst>
                  <a:ext uri="{FF2B5EF4-FFF2-40B4-BE49-F238E27FC236}">
                    <a16:creationId xmlns:a16="http://schemas.microsoft.com/office/drawing/2014/main" id="{9AE8E73B-7A62-49BF-B87A-58A3FF0327A5}"/>
                  </a:ext>
                </a:extLst>
              </p:cNvPr>
              <p:cNvSpPr>
                <a:spLocks/>
              </p:cNvSpPr>
              <p:nvPr/>
            </p:nvSpPr>
            <p:spPr bwMode="auto">
              <a:xfrm>
                <a:off x="2057643" y="2152842"/>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1030">
                <a:extLst>
                  <a:ext uri="{FF2B5EF4-FFF2-40B4-BE49-F238E27FC236}">
                    <a16:creationId xmlns:a16="http://schemas.microsoft.com/office/drawing/2014/main" id="{BDAD494D-F5F7-4B08-BC0A-F2E79D378CCC}"/>
                  </a:ext>
                </a:extLst>
              </p:cNvPr>
              <p:cNvSpPr>
                <a:spLocks noChangeArrowheads="1"/>
              </p:cNvSpPr>
              <p:nvPr/>
            </p:nvSpPr>
            <p:spPr bwMode="auto">
              <a:xfrm>
                <a:off x="1645226" y="2313139"/>
                <a:ext cx="143179" cy="342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031">
                <a:extLst>
                  <a:ext uri="{FF2B5EF4-FFF2-40B4-BE49-F238E27FC236}">
                    <a16:creationId xmlns:a16="http://schemas.microsoft.com/office/drawing/2014/main" id="{305B0F19-E7FF-4DE2-8562-7132434408EA}"/>
                  </a:ext>
                </a:extLst>
              </p:cNvPr>
              <p:cNvSpPr>
                <a:spLocks noChangeArrowheads="1"/>
              </p:cNvSpPr>
              <p:nvPr/>
            </p:nvSpPr>
            <p:spPr bwMode="auto">
              <a:xfrm>
                <a:off x="1645226" y="2347378"/>
                <a:ext cx="143179" cy="357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1032">
                <a:extLst>
                  <a:ext uri="{FF2B5EF4-FFF2-40B4-BE49-F238E27FC236}">
                    <a16:creationId xmlns:a16="http://schemas.microsoft.com/office/drawing/2014/main" id="{BDAEF9DF-A664-4A6B-B0B4-428DB5676E42}"/>
                  </a:ext>
                </a:extLst>
              </p:cNvPr>
              <p:cNvSpPr>
                <a:spLocks noChangeArrowheads="1"/>
              </p:cNvSpPr>
              <p:nvPr/>
            </p:nvSpPr>
            <p:spPr bwMode="auto">
              <a:xfrm>
                <a:off x="1902014" y="2336484"/>
                <a:ext cx="164967"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1033">
                <a:extLst>
                  <a:ext uri="{FF2B5EF4-FFF2-40B4-BE49-F238E27FC236}">
                    <a16:creationId xmlns:a16="http://schemas.microsoft.com/office/drawing/2014/main" id="{51D58FBC-8B32-43FC-B59F-FBD6B33B9170}"/>
                  </a:ext>
                </a:extLst>
              </p:cNvPr>
              <p:cNvSpPr>
                <a:spLocks noChangeArrowheads="1"/>
              </p:cNvSpPr>
              <p:nvPr/>
            </p:nvSpPr>
            <p:spPr bwMode="auto">
              <a:xfrm>
                <a:off x="1810193" y="2289795"/>
                <a:ext cx="68477"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1034">
                <a:extLst>
                  <a:ext uri="{FF2B5EF4-FFF2-40B4-BE49-F238E27FC236}">
                    <a16:creationId xmlns:a16="http://schemas.microsoft.com/office/drawing/2014/main" id="{9F9E7332-196B-4433-B182-FDB37037CCE9}"/>
                  </a:ext>
                </a:extLst>
              </p:cNvPr>
              <p:cNvSpPr>
                <a:spLocks/>
              </p:cNvSpPr>
              <p:nvPr/>
            </p:nvSpPr>
            <p:spPr bwMode="auto">
              <a:xfrm>
                <a:off x="2057643" y="2314696"/>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1035">
                <a:extLst>
                  <a:ext uri="{FF2B5EF4-FFF2-40B4-BE49-F238E27FC236}">
                    <a16:creationId xmlns:a16="http://schemas.microsoft.com/office/drawing/2014/main" id="{9F052ABE-A418-40D3-886A-6A8EF7BDAC7A}"/>
                  </a:ext>
                </a:extLst>
              </p:cNvPr>
              <p:cNvSpPr>
                <a:spLocks noChangeArrowheads="1"/>
              </p:cNvSpPr>
              <p:nvPr/>
            </p:nvSpPr>
            <p:spPr bwMode="auto">
              <a:xfrm>
                <a:off x="1645226" y="2476550"/>
                <a:ext cx="143179" cy="357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1036">
                <a:extLst>
                  <a:ext uri="{FF2B5EF4-FFF2-40B4-BE49-F238E27FC236}">
                    <a16:creationId xmlns:a16="http://schemas.microsoft.com/office/drawing/2014/main" id="{864319EB-555B-4CAE-B617-B49E6577C341}"/>
                  </a:ext>
                </a:extLst>
              </p:cNvPr>
              <p:cNvSpPr>
                <a:spLocks noChangeArrowheads="1"/>
              </p:cNvSpPr>
              <p:nvPr/>
            </p:nvSpPr>
            <p:spPr bwMode="auto">
              <a:xfrm>
                <a:off x="1645226" y="2510789"/>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1037">
                <a:extLst>
                  <a:ext uri="{FF2B5EF4-FFF2-40B4-BE49-F238E27FC236}">
                    <a16:creationId xmlns:a16="http://schemas.microsoft.com/office/drawing/2014/main" id="{2B7C6C55-9010-41E3-AD28-753D1DF55814}"/>
                  </a:ext>
                </a:extLst>
              </p:cNvPr>
              <p:cNvSpPr>
                <a:spLocks noChangeArrowheads="1"/>
              </p:cNvSpPr>
              <p:nvPr/>
            </p:nvSpPr>
            <p:spPr bwMode="auto">
              <a:xfrm>
                <a:off x="1902014" y="2498338"/>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1038">
                <a:extLst>
                  <a:ext uri="{FF2B5EF4-FFF2-40B4-BE49-F238E27FC236}">
                    <a16:creationId xmlns:a16="http://schemas.microsoft.com/office/drawing/2014/main" id="{ADA9C9C2-6053-409C-9A6F-2DFCBB871BD1}"/>
                  </a:ext>
                </a:extLst>
              </p:cNvPr>
              <p:cNvSpPr>
                <a:spLocks noChangeArrowheads="1"/>
              </p:cNvSpPr>
              <p:nvPr/>
            </p:nvSpPr>
            <p:spPr bwMode="auto">
              <a:xfrm>
                <a:off x="1944034" y="2498338"/>
                <a:ext cx="82484"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1039">
                <a:extLst>
                  <a:ext uri="{FF2B5EF4-FFF2-40B4-BE49-F238E27FC236}">
                    <a16:creationId xmlns:a16="http://schemas.microsoft.com/office/drawing/2014/main" id="{C40DD90C-A7EE-4D0B-8F4C-1B42664DCCF2}"/>
                  </a:ext>
                </a:extLst>
              </p:cNvPr>
              <p:cNvSpPr>
                <a:spLocks noChangeArrowheads="1"/>
              </p:cNvSpPr>
              <p:nvPr/>
            </p:nvSpPr>
            <p:spPr bwMode="auto">
              <a:xfrm>
                <a:off x="1810193" y="2453205"/>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1040">
                <a:extLst>
                  <a:ext uri="{FF2B5EF4-FFF2-40B4-BE49-F238E27FC236}">
                    <a16:creationId xmlns:a16="http://schemas.microsoft.com/office/drawing/2014/main" id="{093D9A71-8C0E-430A-94BE-F040829D4DBA}"/>
                  </a:ext>
                </a:extLst>
              </p:cNvPr>
              <p:cNvSpPr>
                <a:spLocks noChangeArrowheads="1"/>
              </p:cNvSpPr>
              <p:nvPr/>
            </p:nvSpPr>
            <p:spPr bwMode="auto">
              <a:xfrm>
                <a:off x="1842875" y="2453205"/>
                <a:ext cx="35795"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041">
                <a:extLst>
                  <a:ext uri="{FF2B5EF4-FFF2-40B4-BE49-F238E27FC236}">
                    <a16:creationId xmlns:a16="http://schemas.microsoft.com/office/drawing/2014/main" id="{1E7B5B41-5081-429C-BEAC-183DF2A6643A}"/>
                  </a:ext>
                </a:extLst>
              </p:cNvPr>
              <p:cNvSpPr>
                <a:spLocks/>
              </p:cNvSpPr>
              <p:nvPr/>
            </p:nvSpPr>
            <p:spPr bwMode="auto">
              <a:xfrm>
                <a:off x="2057643" y="2478106"/>
                <a:ext cx="31126" cy="65364"/>
              </a:xfrm>
              <a:custGeom>
                <a:avLst/>
                <a:gdLst>
                  <a:gd name="T0" fmla="*/ 20 w 20"/>
                  <a:gd name="T1" fmla="*/ 21 h 42"/>
                  <a:gd name="T2" fmla="*/ 0 w 20"/>
                  <a:gd name="T3" fmla="*/ 42 h 42"/>
                  <a:gd name="T4" fmla="*/ 0 w 20"/>
                  <a:gd name="T5" fmla="*/ 0 h 42"/>
                  <a:gd name="T6" fmla="*/ 20 w 20"/>
                  <a:gd name="T7" fmla="*/ 21 h 42"/>
                </a:gdLst>
                <a:ahLst/>
                <a:cxnLst>
                  <a:cxn ang="0">
                    <a:pos x="T0" y="T1"/>
                  </a:cxn>
                  <a:cxn ang="0">
                    <a:pos x="T2" y="T3"/>
                  </a:cxn>
                  <a:cxn ang="0">
                    <a:pos x="T4" y="T5"/>
                  </a:cxn>
                  <a:cxn ang="0">
                    <a:pos x="T6" y="T7"/>
                  </a:cxn>
                </a:cxnLst>
                <a:rect l="0" t="0" r="r" b="b"/>
                <a:pathLst>
                  <a:path w="20" h="42">
                    <a:moveTo>
                      <a:pt x="20" y="21"/>
                    </a:moveTo>
                    <a:lnTo>
                      <a:pt x="0" y="42"/>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C15C1202-7F7A-FAAF-F47F-3C45CECD9455}"/>
              </a:ext>
            </a:extLst>
          </p:cNvPr>
          <p:cNvGrpSpPr/>
          <p:nvPr/>
        </p:nvGrpSpPr>
        <p:grpSpPr>
          <a:xfrm>
            <a:off x="10253265" y="2447882"/>
            <a:ext cx="1414463" cy="1881055"/>
            <a:chOff x="10253265" y="2285262"/>
            <a:chExt cx="1414463" cy="1881055"/>
          </a:xfrm>
        </p:grpSpPr>
        <p:sp>
          <p:nvSpPr>
            <p:cNvPr id="18" name="TextBox 17">
              <a:extLst>
                <a:ext uri="{FF2B5EF4-FFF2-40B4-BE49-F238E27FC236}">
                  <a16:creationId xmlns:a16="http://schemas.microsoft.com/office/drawing/2014/main" id="{8FD7F656-45E3-44DB-9927-7CC7D913C7CB}"/>
                </a:ext>
              </a:extLst>
            </p:cNvPr>
            <p:cNvSpPr txBox="1"/>
            <p:nvPr/>
          </p:nvSpPr>
          <p:spPr>
            <a:xfrm>
              <a:off x="10253265" y="3181624"/>
              <a:ext cx="1414463" cy="984693"/>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HPC clusters (HW+SW) can be  simultaneously exploited for algorithmic gains </a:t>
              </a:r>
            </a:p>
          </p:txBody>
        </p:sp>
        <p:grpSp>
          <p:nvGrpSpPr>
            <p:cNvPr id="10" name="Group 9">
              <a:extLst>
                <a:ext uri="{FF2B5EF4-FFF2-40B4-BE49-F238E27FC236}">
                  <a16:creationId xmlns:a16="http://schemas.microsoft.com/office/drawing/2014/main" id="{0346CEF8-B162-4C7C-A79E-FDFD7B852FC1}"/>
                </a:ext>
                <a:ext uri="{C183D7F6-B498-43B3-948B-1728B52AA6E4}">
                  <adec:decorative xmlns:adec="http://schemas.microsoft.com/office/drawing/2017/decorative" val="1"/>
                </a:ext>
              </a:extLst>
            </p:cNvPr>
            <p:cNvGrpSpPr/>
            <p:nvPr/>
          </p:nvGrpSpPr>
          <p:grpSpPr>
            <a:xfrm>
              <a:off x="10569262" y="2285262"/>
              <a:ext cx="775467" cy="740723"/>
              <a:chOff x="10693476" y="3191033"/>
              <a:chExt cx="966494" cy="923191"/>
            </a:xfrm>
          </p:grpSpPr>
          <p:sp>
            <p:nvSpPr>
              <p:cNvPr id="103" name="Freeform: Shape 102">
                <a:extLst>
                  <a:ext uri="{FF2B5EF4-FFF2-40B4-BE49-F238E27FC236}">
                    <a16:creationId xmlns:a16="http://schemas.microsoft.com/office/drawing/2014/main" id="{991A9CEB-A4DD-4E0E-AD97-BF2D6E515D24}"/>
                  </a:ext>
                </a:extLst>
              </p:cNvPr>
              <p:cNvSpPr/>
              <p:nvPr/>
            </p:nvSpPr>
            <p:spPr>
              <a:xfrm>
                <a:off x="10693476" y="3414339"/>
                <a:ext cx="703954" cy="183320"/>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Shape 103">
                <a:extLst>
                  <a:ext uri="{FF2B5EF4-FFF2-40B4-BE49-F238E27FC236}">
                    <a16:creationId xmlns:a16="http://schemas.microsoft.com/office/drawing/2014/main" id="{A039FADB-8CE7-40E8-A001-7A55E0656068}"/>
                  </a:ext>
                </a:extLst>
              </p:cNvPr>
              <p:cNvSpPr/>
              <p:nvPr/>
            </p:nvSpPr>
            <p:spPr>
              <a:xfrm>
                <a:off x="10693476" y="3636155"/>
                <a:ext cx="381309" cy="183320"/>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Shape 104">
                <a:extLst>
                  <a:ext uri="{FF2B5EF4-FFF2-40B4-BE49-F238E27FC236}">
                    <a16:creationId xmlns:a16="http://schemas.microsoft.com/office/drawing/2014/main" id="{3BFA90E5-87F1-432D-82D3-802C6CCEE43D}"/>
                  </a:ext>
                </a:extLst>
              </p:cNvPr>
              <p:cNvSpPr/>
              <p:nvPr/>
            </p:nvSpPr>
            <p:spPr>
              <a:xfrm>
                <a:off x="10693476" y="3191033"/>
                <a:ext cx="703954" cy="183320"/>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9F466143-FE55-4FEA-8D10-CF844179B0A6}"/>
                  </a:ext>
                </a:extLst>
              </p:cNvPr>
              <p:cNvSpPr/>
              <p:nvPr/>
            </p:nvSpPr>
            <p:spPr>
              <a:xfrm>
                <a:off x="10769956" y="3245800"/>
                <a:ext cx="73328" cy="73328"/>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76D4933-9823-4D3E-88AA-40EA58A5853D}"/>
                  </a:ext>
                </a:extLst>
              </p:cNvPr>
              <p:cNvSpPr/>
              <p:nvPr/>
            </p:nvSpPr>
            <p:spPr>
              <a:xfrm>
                <a:off x="10769956" y="3690865"/>
                <a:ext cx="73328" cy="73328"/>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96267E56-AB33-401A-9442-4881DD4DB4D4}"/>
                  </a:ext>
                </a:extLst>
              </p:cNvPr>
              <p:cNvSpPr/>
              <p:nvPr/>
            </p:nvSpPr>
            <p:spPr>
              <a:xfrm>
                <a:off x="10769956" y="3469048"/>
                <a:ext cx="73328" cy="73328"/>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1" name="magnifying glass" descr="magnifying glass, search">
                <a:extLst>
                  <a:ext uri="{FF2B5EF4-FFF2-40B4-BE49-F238E27FC236}">
                    <a16:creationId xmlns:a16="http://schemas.microsoft.com/office/drawing/2014/main" id="{08749F17-F076-412B-8D3C-006088537175}"/>
                  </a:ext>
                </a:extLst>
              </p:cNvPr>
              <p:cNvGrpSpPr/>
              <p:nvPr/>
            </p:nvGrpSpPr>
            <p:grpSpPr>
              <a:xfrm>
                <a:off x="11006568" y="3460822"/>
                <a:ext cx="653402" cy="653402"/>
                <a:chOff x="4453473" y="3928006"/>
                <a:chExt cx="434702" cy="434702"/>
              </a:xfrm>
            </p:grpSpPr>
            <p:sp>
              <p:nvSpPr>
                <p:cNvPr id="112" name="Freeform: Shape 111">
                  <a:extLst>
                    <a:ext uri="{FF2B5EF4-FFF2-40B4-BE49-F238E27FC236}">
                      <a16:creationId xmlns:a16="http://schemas.microsoft.com/office/drawing/2014/main" id="{98B50102-E755-4C66-BE90-53C862CC619A}"/>
                    </a:ext>
                  </a:extLst>
                </p:cNvPr>
                <p:cNvSpPr/>
                <p:nvPr/>
              </p:nvSpPr>
              <p:spPr>
                <a:xfrm>
                  <a:off x="4468715" y="3942771"/>
                  <a:ext cx="292852" cy="292852"/>
                </a:xfrm>
                <a:custGeom>
                  <a:avLst/>
                  <a:gdLst>
                    <a:gd name="connsiteX0" fmla="*/ 147270 w 292852"/>
                    <a:gd name="connsiteY0" fmla="*/ 292913 h 292852"/>
                    <a:gd name="connsiteX1" fmla="*/ 292913 w 292852"/>
                    <a:gd name="connsiteY1" fmla="*/ 147270 h 292852"/>
                    <a:gd name="connsiteX2" fmla="*/ 147270 w 292852"/>
                    <a:gd name="connsiteY2" fmla="*/ 1627 h 292852"/>
                    <a:gd name="connsiteX3" fmla="*/ 1627 w 292852"/>
                    <a:gd name="connsiteY3" fmla="*/ 147270 h 292852"/>
                    <a:gd name="connsiteX4" fmla="*/ 147270 w 292852"/>
                    <a:gd name="connsiteY4" fmla="*/ 292913 h 29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52" h="292852">
                      <a:moveTo>
                        <a:pt x="147270" y="292913"/>
                      </a:moveTo>
                      <a:cubicBezTo>
                        <a:pt x="227707" y="292913"/>
                        <a:pt x="292913" y="227707"/>
                        <a:pt x="292913" y="147270"/>
                      </a:cubicBezTo>
                      <a:cubicBezTo>
                        <a:pt x="292913" y="66834"/>
                        <a:pt x="227707" y="1627"/>
                        <a:pt x="147270" y="1627"/>
                      </a:cubicBezTo>
                      <a:cubicBezTo>
                        <a:pt x="66834" y="1627"/>
                        <a:pt x="1627" y="66834"/>
                        <a:pt x="1627" y="147270"/>
                      </a:cubicBezTo>
                      <a:cubicBezTo>
                        <a:pt x="1627" y="227707"/>
                        <a:pt x="66834" y="292913"/>
                        <a:pt x="147270" y="292913"/>
                      </a:cubicBezTo>
                      <a:close/>
                    </a:path>
                  </a:pathLst>
                </a:custGeom>
                <a:solidFill>
                  <a:srgbClr val="0070C0"/>
                </a:solid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60F49E53-A204-4D59-B93F-29F0F5B03B37}"/>
                    </a:ext>
                  </a:extLst>
                </p:cNvPr>
                <p:cNvSpPr/>
                <p:nvPr/>
              </p:nvSpPr>
              <p:spPr>
                <a:xfrm>
                  <a:off x="4453473" y="3928006"/>
                  <a:ext cx="434702" cy="434702"/>
                </a:xfrm>
                <a:custGeom>
                  <a:avLst/>
                  <a:gdLst>
                    <a:gd name="connsiteX0" fmla="*/ 433343 w 434702"/>
                    <a:gd name="connsiteY0" fmla="*/ 403478 h 434702"/>
                    <a:gd name="connsiteX1" fmla="*/ 289717 w 434702"/>
                    <a:gd name="connsiteY1" fmla="*/ 259878 h 434702"/>
                    <a:gd name="connsiteX2" fmla="*/ 322873 w 434702"/>
                    <a:gd name="connsiteY2" fmla="*/ 162184 h 434702"/>
                    <a:gd name="connsiteX3" fmla="*/ 162212 w 434702"/>
                    <a:gd name="connsiteY3" fmla="*/ 1627 h 434702"/>
                    <a:gd name="connsiteX4" fmla="*/ 1627 w 434702"/>
                    <a:gd name="connsiteY4" fmla="*/ 162184 h 434702"/>
                    <a:gd name="connsiteX5" fmla="*/ 162212 w 434702"/>
                    <a:gd name="connsiteY5" fmla="*/ 322741 h 434702"/>
                    <a:gd name="connsiteX6" fmla="*/ 257326 w 434702"/>
                    <a:gd name="connsiteY6" fmla="*/ 291577 h 434702"/>
                    <a:gd name="connsiteX7" fmla="*/ 401256 w 434702"/>
                    <a:gd name="connsiteY7" fmla="*/ 435482 h 434702"/>
                    <a:gd name="connsiteX8" fmla="*/ 433343 w 434702"/>
                    <a:gd name="connsiteY8" fmla="*/ 403478 h 434702"/>
                    <a:gd name="connsiteX9" fmla="*/ 47771 w 434702"/>
                    <a:gd name="connsiteY9" fmla="*/ 162184 h 434702"/>
                    <a:gd name="connsiteX10" fmla="*/ 162289 w 434702"/>
                    <a:gd name="connsiteY10" fmla="*/ 47687 h 434702"/>
                    <a:gd name="connsiteX11" fmla="*/ 276807 w 434702"/>
                    <a:gd name="connsiteY11" fmla="*/ 162184 h 434702"/>
                    <a:gd name="connsiteX12" fmla="*/ 162212 w 434702"/>
                    <a:gd name="connsiteY12" fmla="*/ 276682 h 434702"/>
                    <a:gd name="connsiteX13" fmla="*/ 47771 w 434702"/>
                    <a:gd name="connsiteY13" fmla="*/ 162184 h 43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702" h="434702">
                      <a:moveTo>
                        <a:pt x="433343" y="403478"/>
                      </a:moveTo>
                      <a:lnTo>
                        <a:pt x="289717" y="259878"/>
                      </a:lnTo>
                      <a:cubicBezTo>
                        <a:pt x="310497" y="232839"/>
                        <a:pt x="322873" y="198925"/>
                        <a:pt x="322873" y="162184"/>
                      </a:cubicBezTo>
                      <a:cubicBezTo>
                        <a:pt x="322873" y="73504"/>
                        <a:pt x="250908" y="1627"/>
                        <a:pt x="162212" y="1627"/>
                      </a:cubicBezTo>
                      <a:cubicBezTo>
                        <a:pt x="73516" y="1627"/>
                        <a:pt x="1627" y="73504"/>
                        <a:pt x="1627" y="162184"/>
                      </a:cubicBezTo>
                      <a:cubicBezTo>
                        <a:pt x="1627" y="250865"/>
                        <a:pt x="73516" y="322741"/>
                        <a:pt x="162212" y="322741"/>
                      </a:cubicBezTo>
                      <a:cubicBezTo>
                        <a:pt x="197813" y="322741"/>
                        <a:pt x="230663" y="311131"/>
                        <a:pt x="257326" y="291577"/>
                      </a:cubicBezTo>
                      <a:lnTo>
                        <a:pt x="401256" y="435482"/>
                      </a:lnTo>
                      <a:lnTo>
                        <a:pt x="433343" y="403478"/>
                      </a:lnTo>
                      <a:close/>
                      <a:moveTo>
                        <a:pt x="47771" y="162184"/>
                      </a:moveTo>
                      <a:cubicBezTo>
                        <a:pt x="47771" y="98939"/>
                        <a:pt x="99033" y="47687"/>
                        <a:pt x="162289" y="47687"/>
                      </a:cubicBezTo>
                      <a:cubicBezTo>
                        <a:pt x="225545" y="47687"/>
                        <a:pt x="276807" y="98939"/>
                        <a:pt x="276807" y="162184"/>
                      </a:cubicBezTo>
                      <a:cubicBezTo>
                        <a:pt x="276807" y="225429"/>
                        <a:pt x="225468" y="276682"/>
                        <a:pt x="162212" y="276682"/>
                      </a:cubicBezTo>
                      <a:cubicBezTo>
                        <a:pt x="99033" y="276682"/>
                        <a:pt x="47771" y="225429"/>
                        <a:pt x="47771" y="162184"/>
                      </a:cubicBezTo>
                      <a:close/>
                    </a:path>
                  </a:pathLst>
                </a:custGeom>
                <a:solidFill>
                  <a:srgbClr val="50E6FF"/>
                </a:solid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9E4D8031-18A7-4BA8-AC40-1804796B400C}"/>
                    </a:ext>
                  </a:extLst>
                </p:cNvPr>
                <p:cNvSpPr/>
                <p:nvPr/>
              </p:nvSpPr>
              <p:spPr>
                <a:xfrm>
                  <a:off x="4557448" y="4019826"/>
                  <a:ext cx="22879" cy="137274"/>
                </a:xfrm>
                <a:custGeom>
                  <a:avLst/>
                  <a:gdLst>
                    <a:gd name="connsiteX0" fmla="*/ 23782 w 22879"/>
                    <a:gd name="connsiteY0" fmla="*/ 1627 h 137274"/>
                    <a:gd name="connsiteX1" fmla="*/ 1627 w 22879"/>
                    <a:gd name="connsiteY1" fmla="*/ 1627 h 137274"/>
                    <a:gd name="connsiteX2" fmla="*/ 1627 w 22879"/>
                    <a:gd name="connsiteY2" fmla="*/ 138811 h 137274"/>
                    <a:gd name="connsiteX3" fmla="*/ 23782 w 22879"/>
                    <a:gd name="connsiteY3" fmla="*/ 138811 h 137274"/>
                    <a:gd name="connsiteX4" fmla="*/ 23782 w 22879"/>
                    <a:gd name="connsiteY4" fmla="*/ 1627 h 137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137274">
                      <a:moveTo>
                        <a:pt x="23782" y="1627"/>
                      </a:moveTo>
                      <a:lnTo>
                        <a:pt x="1627" y="1627"/>
                      </a:lnTo>
                      <a:lnTo>
                        <a:pt x="1627" y="138811"/>
                      </a:lnTo>
                      <a:lnTo>
                        <a:pt x="23782" y="138811"/>
                      </a:lnTo>
                      <a:lnTo>
                        <a:pt x="23782" y="1627"/>
                      </a:lnTo>
                      <a:close/>
                    </a:path>
                  </a:pathLst>
                </a:custGeom>
                <a:solidFill>
                  <a:schemeClr val="bg1"/>
                </a:solid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64A61E60-0842-41DE-8BEA-47A2BC8B6F30}"/>
                    </a:ext>
                  </a:extLst>
                </p:cNvPr>
                <p:cNvSpPr/>
                <p:nvPr/>
              </p:nvSpPr>
              <p:spPr>
                <a:xfrm>
                  <a:off x="4603282" y="4066407"/>
                  <a:ext cx="22879" cy="91516"/>
                </a:xfrm>
                <a:custGeom>
                  <a:avLst/>
                  <a:gdLst>
                    <a:gd name="connsiteX0" fmla="*/ 23782 w 22879"/>
                    <a:gd name="connsiteY0" fmla="*/ 1627 h 91516"/>
                    <a:gd name="connsiteX1" fmla="*/ 1627 w 22879"/>
                    <a:gd name="connsiteY1" fmla="*/ 1627 h 91516"/>
                    <a:gd name="connsiteX2" fmla="*/ 1627 w 22879"/>
                    <a:gd name="connsiteY2" fmla="*/ 92218 h 91516"/>
                    <a:gd name="connsiteX3" fmla="*/ 23782 w 22879"/>
                    <a:gd name="connsiteY3" fmla="*/ 92218 h 91516"/>
                    <a:gd name="connsiteX4" fmla="*/ 23782 w 22879"/>
                    <a:gd name="connsiteY4" fmla="*/ 1627 h 9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91516">
                      <a:moveTo>
                        <a:pt x="23782" y="1627"/>
                      </a:moveTo>
                      <a:lnTo>
                        <a:pt x="1627" y="1627"/>
                      </a:lnTo>
                      <a:lnTo>
                        <a:pt x="1627" y="92218"/>
                      </a:lnTo>
                      <a:lnTo>
                        <a:pt x="23782" y="92218"/>
                      </a:lnTo>
                      <a:lnTo>
                        <a:pt x="23782" y="1627"/>
                      </a:lnTo>
                      <a:close/>
                    </a:path>
                  </a:pathLst>
                </a:custGeom>
                <a:solidFill>
                  <a:srgbClr val="50E6FF"/>
                </a:solid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440BC0D5-E939-4C00-83DE-AF5B68D65ACB}"/>
                    </a:ext>
                  </a:extLst>
                </p:cNvPr>
                <p:cNvSpPr/>
                <p:nvPr/>
              </p:nvSpPr>
              <p:spPr>
                <a:xfrm>
                  <a:off x="4649732" y="4112469"/>
                  <a:ext cx="22879" cy="45758"/>
                </a:xfrm>
                <a:custGeom>
                  <a:avLst/>
                  <a:gdLst>
                    <a:gd name="connsiteX0" fmla="*/ 23783 w 22879"/>
                    <a:gd name="connsiteY0" fmla="*/ 1627 h 45758"/>
                    <a:gd name="connsiteX1" fmla="*/ 1627 w 22879"/>
                    <a:gd name="connsiteY1" fmla="*/ 1627 h 45758"/>
                    <a:gd name="connsiteX2" fmla="*/ 1627 w 22879"/>
                    <a:gd name="connsiteY2" fmla="*/ 46159 h 45758"/>
                    <a:gd name="connsiteX3" fmla="*/ 23783 w 22879"/>
                    <a:gd name="connsiteY3" fmla="*/ 46159 h 45758"/>
                    <a:gd name="connsiteX4" fmla="*/ 23783 w 22879"/>
                    <a:gd name="connsiteY4" fmla="*/ 1627 h 4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45758">
                      <a:moveTo>
                        <a:pt x="23783" y="1627"/>
                      </a:moveTo>
                      <a:lnTo>
                        <a:pt x="1627" y="1627"/>
                      </a:lnTo>
                      <a:lnTo>
                        <a:pt x="1627" y="46159"/>
                      </a:lnTo>
                      <a:lnTo>
                        <a:pt x="23783" y="46159"/>
                      </a:lnTo>
                      <a:lnTo>
                        <a:pt x="23783" y="1627"/>
                      </a:lnTo>
                      <a:close/>
                    </a:path>
                  </a:pathLst>
                </a:custGeom>
                <a:solidFill>
                  <a:srgbClr val="50E6FF"/>
                </a:solid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26765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 presetClass="entr" presetSubtype="4"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350" fill="hold"/>
                                        <p:tgtEl>
                                          <p:spTgt spid="52"/>
                                        </p:tgtEl>
                                        <p:attrNameLst>
                                          <p:attrName>ppt_x</p:attrName>
                                        </p:attrNameLst>
                                      </p:cBhvr>
                                      <p:tavLst>
                                        <p:tav tm="0">
                                          <p:val>
                                            <p:strVal val="#ppt_x"/>
                                          </p:val>
                                        </p:tav>
                                        <p:tav tm="100000">
                                          <p:val>
                                            <p:strVal val="#ppt_x"/>
                                          </p:val>
                                        </p:tav>
                                      </p:tavLst>
                                    </p:anim>
                                    <p:anim calcmode="lin" valueType="num">
                                      <p:cBhvr additive="base">
                                        <p:cTn id="12" dur="350" fill="hold"/>
                                        <p:tgtEl>
                                          <p:spTgt spid="52"/>
                                        </p:tgtEl>
                                        <p:attrNameLst>
                                          <p:attrName>ppt_y</p:attrName>
                                        </p:attrNameLst>
                                      </p:cBhvr>
                                      <p:tavLst>
                                        <p:tav tm="0">
                                          <p:val>
                                            <p:strVal val="1+#ppt_h/2"/>
                                          </p:val>
                                        </p:tav>
                                        <p:tav tm="100000">
                                          <p:val>
                                            <p:strVal val="#ppt_y"/>
                                          </p:val>
                                        </p:tav>
                                      </p:tavLst>
                                    </p:anim>
                                  </p:childTnLst>
                                </p:cTn>
                              </p:par>
                            </p:childTnLst>
                          </p:cTn>
                        </p:par>
                        <p:par>
                          <p:cTn id="13" fill="hold">
                            <p:stCondLst>
                              <p:cond delay="600"/>
                            </p:stCondLst>
                            <p:childTnLst>
                              <p:par>
                                <p:cTn id="14" presetID="2" presetClass="entr" presetSubtype="4"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350" fill="hold"/>
                                        <p:tgtEl>
                                          <p:spTgt spid="53"/>
                                        </p:tgtEl>
                                        <p:attrNameLst>
                                          <p:attrName>ppt_x</p:attrName>
                                        </p:attrNameLst>
                                      </p:cBhvr>
                                      <p:tavLst>
                                        <p:tav tm="0">
                                          <p:val>
                                            <p:strVal val="#ppt_x"/>
                                          </p:val>
                                        </p:tav>
                                        <p:tav tm="100000">
                                          <p:val>
                                            <p:strVal val="#ppt_x"/>
                                          </p:val>
                                        </p:tav>
                                      </p:tavLst>
                                    </p:anim>
                                    <p:anim calcmode="lin" valueType="num">
                                      <p:cBhvr additive="base">
                                        <p:cTn id="17" dur="350" fill="hold"/>
                                        <p:tgtEl>
                                          <p:spTgt spid="53"/>
                                        </p:tgtEl>
                                        <p:attrNameLst>
                                          <p:attrName>ppt_y</p:attrName>
                                        </p:attrNameLst>
                                      </p:cBhvr>
                                      <p:tavLst>
                                        <p:tav tm="0">
                                          <p:val>
                                            <p:strVal val="1+#ppt_h/2"/>
                                          </p:val>
                                        </p:tav>
                                        <p:tav tm="100000">
                                          <p:val>
                                            <p:strVal val="#ppt_y"/>
                                          </p:val>
                                        </p:tav>
                                      </p:tavLst>
                                    </p:anim>
                                  </p:childTnLst>
                                </p:cTn>
                              </p:par>
                            </p:childTnLst>
                          </p:cTn>
                        </p:par>
                        <p:par>
                          <p:cTn id="18" fill="hold">
                            <p:stCondLst>
                              <p:cond delay="950"/>
                            </p:stCondLst>
                            <p:childTnLst>
                              <p:par>
                                <p:cTn id="19" presetID="2" presetClass="entr" presetSubtype="4"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350" fill="hold"/>
                                        <p:tgtEl>
                                          <p:spTgt spid="59"/>
                                        </p:tgtEl>
                                        <p:attrNameLst>
                                          <p:attrName>ppt_x</p:attrName>
                                        </p:attrNameLst>
                                      </p:cBhvr>
                                      <p:tavLst>
                                        <p:tav tm="0">
                                          <p:val>
                                            <p:strVal val="#ppt_x"/>
                                          </p:val>
                                        </p:tav>
                                        <p:tav tm="100000">
                                          <p:val>
                                            <p:strVal val="#ppt_x"/>
                                          </p:val>
                                        </p:tav>
                                      </p:tavLst>
                                    </p:anim>
                                    <p:anim calcmode="lin" valueType="num">
                                      <p:cBhvr additive="base">
                                        <p:cTn id="22" dur="350" fill="hold"/>
                                        <p:tgtEl>
                                          <p:spTgt spid="59"/>
                                        </p:tgtEl>
                                        <p:attrNameLst>
                                          <p:attrName>ppt_y</p:attrName>
                                        </p:attrNameLst>
                                      </p:cBhvr>
                                      <p:tavLst>
                                        <p:tav tm="0">
                                          <p:val>
                                            <p:strVal val="1+#ppt_h/2"/>
                                          </p:val>
                                        </p:tav>
                                        <p:tav tm="100000">
                                          <p:val>
                                            <p:strVal val="#ppt_y"/>
                                          </p:val>
                                        </p:tav>
                                      </p:tavLst>
                                    </p:anim>
                                  </p:childTnLst>
                                </p:cTn>
                              </p:par>
                            </p:childTnLst>
                          </p:cTn>
                        </p:par>
                        <p:par>
                          <p:cTn id="23" fill="hold">
                            <p:stCondLst>
                              <p:cond delay="1300"/>
                            </p:stCondLst>
                            <p:childTnLst>
                              <p:par>
                                <p:cTn id="24" presetID="2" presetClass="entr" presetSubtype="4"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 calcmode="lin" valueType="num">
                                      <p:cBhvr additive="base">
                                        <p:cTn id="26" dur="350" fill="hold"/>
                                        <p:tgtEl>
                                          <p:spTgt spid="55"/>
                                        </p:tgtEl>
                                        <p:attrNameLst>
                                          <p:attrName>ppt_x</p:attrName>
                                        </p:attrNameLst>
                                      </p:cBhvr>
                                      <p:tavLst>
                                        <p:tav tm="0">
                                          <p:val>
                                            <p:strVal val="#ppt_x"/>
                                          </p:val>
                                        </p:tav>
                                        <p:tav tm="100000">
                                          <p:val>
                                            <p:strVal val="#ppt_x"/>
                                          </p:val>
                                        </p:tav>
                                      </p:tavLst>
                                    </p:anim>
                                    <p:anim calcmode="lin" valueType="num">
                                      <p:cBhvr additive="base">
                                        <p:cTn id="27" dur="350" fill="hold"/>
                                        <p:tgtEl>
                                          <p:spTgt spid="55"/>
                                        </p:tgtEl>
                                        <p:attrNameLst>
                                          <p:attrName>ppt_y</p:attrName>
                                        </p:attrNameLst>
                                      </p:cBhvr>
                                      <p:tavLst>
                                        <p:tav tm="0">
                                          <p:val>
                                            <p:strVal val="1+#ppt_h/2"/>
                                          </p:val>
                                        </p:tav>
                                        <p:tav tm="100000">
                                          <p:val>
                                            <p:strVal val="#ppt_y"/>
                                          </p:val>
                                        </p:tav>
                                      </p:tavLst>
                                    </p:anim>
                                  </p:childTnLst>
                                </p:cTn>
                              </p:par>
                            </p:childTnLst>
                          </p:cTn>
                        </p:par>
                        <p:par>
                          <p:cTn id="28" fill="hold">
                            <p:stCondLst>
                              <p:cond delay="1650"/>
                            </p:stCondLst>
                            <p:childTnLst>
                              <p:par>
                                <p:cTn id="29" presetID="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350" fill="hold"/>
                                        <p:tgtEl>
                                          <p:spTgt spid="56"/>
                                        </p:tgtEl>
                                        <p:attrNameLst>
                                          <p:attrName>ppt_x</p:attrName>
                                        </p:attrNameLst>
                                      </p:cBhvr>
                                      <p:tavLst>
                                        <p:tav tm="0">
                                          <p:val>
                                            <p:strVal val="#ppt_x"/>
                                          </p:val>
                                        </p:tav>
                                        <p:tav tm="100000">
                                          <p:val>
                                            <p:strVal val="#ppt_x"/>
                                          </p:val>
                                        </p:tav>
                                      </p:tavLst>
                                    </p:anim>
                                    <p:anim calcmode="lin" valueType="num">
                                      <p:cBhvr additive="base">
                                        <p:cTn id="32" dur="350" fill="hold"/>
                                        <p:tgtEl>
                                          <p:spTgt spid="56"/>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2" presetClass="entr" presetSubtype="4" fill="hold" nodeType="afterEffect">
                                  <p:stCondLst>
                                    <p:cond delay="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350" fill="hold"/>
                                        <p:tgtEl>
                                          <p:spTgt spid="57"/>
                                        </p:tgtEl>
                                        <p:attrNameLst>
                                          <p:attrName>ppt_x</p:attrName>
                                        </p:attrNameLst>
                                      </p:cBhvr>
                                      <p:tavLst>
                                        <p:tav tm="0">
                                          <p:val>
                                            <p:strVal val="#ppt_x"/>
                                          </p:val>
                                        </p:tav>
                                        <p:tav tm="100000">
                                          <p:val>
                                            <p:strVal val="#ppt_x"/>
                                          </p:val>
                                        </p:tav>
                                      </p:tavLst>
                                    </p:anim>
                                    <p:anim calcmode="lin" valueType="num">
                                      <p:cBhvr additive="base">
                                        <p:cTn id="37" dur="35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p:txBody>
          <a:bodyPr/>
          <a:lstStyle/>
          <a:p>
            <a:r>
              <a:rPr lang="en-US"/>
              <a:t>NVIDIA RAPIDS™ on Microsoft Azure</a:t>
            </a:r>
          </a:p>
        </p:txBody>
      </p:sp>
      <p:sp>
        <p:nvSpPr>
          <p:cNvPr id="35" name="Rectangle 34">
            <a:extLst>
              <a:ext uri="{FF2B5EF4-FFF2-40B4-BE49-F238E27FC236}">
                <a16:creationId xmlns:a16="http://schemas.microsoft.com/office/drawing/2014/main" id="{2C723F43-A9D2-0FDD-5134-29EDB3EB0D80}"/>
              </a:ext>
            </a:extLst>
          </p:cNvPr>
          <p:cNvSpPr/>
          <p:nvPr/>
        </p:nvSpPr>
        <p:spPr bwMode="auto">
          <a:xfrm>
            <a:off x="1893902" y="6196096"/>
            <a:ext cx="2600159" cy="326325"/>
          </a:xfrm>
          <a:prstGeom prst="rect">
            <a:avLst/>
          </a:prstGeom>
          <a:solidFill>
            <a:schemeClr val="bg1">
              <a:alpha val="63000"/>
            </a:schemeClr>
          </a:solidFill>
          <a:ln w="25400">
            <a:solidFill>
              <a:srgbClr val="D80E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Microsoft technology</a:t>
            </a:r>
          </a:p>
        </p:txBody>
      </p:sp>
      <p:sp>
        <p:nvSpPr>
          <p:cNvPr id="36" name="Rectangle 35">
            <a:extLst>
              <a:ext uri="{FF2B5EF4-FFF2-40B4-BE49-F238E27FC236}">
                <a16:creationId xmlns:a16="http://schemas.microsoft.com/office/drawing/2014/main" id="{9747D158-7E0B-770E-EE0C-805EE6BD1BCE}"/>
              </a:ext>
            </a:extLst>
          </p:cNvPr>
          <p:cNvSpPr/>
          <p:nvPr/>
        </p:nvSpPr>
        <p:spPr bwMode="auto">
          <a:xfrm>
            <a:off x="4819800" y="6196096"/>
            <a:ext cx="2600159" cy="326325"/>
          </a:xfrm>
          <a:prstGeom prst="rect">
            <a:avLst/>
          </a:prstGeom>
          <a:solidFill>
            <a:schemeClr val="bg1">
              <a:alpha val="63000"/>
            </a:schemeClr>
          </a:solidFill>
          <a:ln w="25400">
            <a:solidFill>
              <a:srgbClr val="EF87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NVIDIA technology</a:t>
            </a: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37" name="Rectangle 36">
            <a:extLst>
              <a:ext uri="{FF2B5EF4-FFF2-40B4-BE49-F238E27FC236}">
                <a16:creationId xmlns:a16="http://schemas.microsoft.com/office/drawing/2014/main" id="{E7FB2CFA-E042-8519-2877-FD8B06F7A9A7}"/>
              </a:ext>
            </a:extLst>
          </p:cNvPr>
          <p:cNvSpPr/>
          <p:nvPr/>
        </p:nvSpPr>
        <p:spPr bwMode="auto">
          <a:xfrm>
            <a:off x="7697939" y="6196096"/>
            <a:ext cx="2600159" cy="326325"/>
          </a:xfrm>
          <a:prstGeom prst="rect">
            <a:avLst/>
          </a:prstGeom>
          <a:solidFill>
            <a:schemeClr val="bg1">
              <a:alpha val="63000"/>
            </a:schemeClr>
          </a:solidFill>
          <a:ln w="25400">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Open-source technology</a:t>
            </a:r>
          </a:p>
        </p:txBody>
      </p:sp>
      <p:grpSp>
        <p:nvGrpSpPr>
          <p:cNvPr id="8" name="Group 7">
            <a:extLst>
              <a:ext uri="{FF2B5EF4-FFF2-40B4-BE49-F238E27FC236}">
                <a16:creationId xmlns:a16="http://schemas.microsoft.com/office/drawing/2014/main" id="{F730E212-069F-B8AF-1BFF-8DBC8CDA4AC1}"/>
              </a:ext>
            </a:extLst>
          </p:cNvPr>
          <p:cNvGrpSpPr/>
          <p:nvPr/>
        </p:nvGrpSpPr>
        <p:grpSpPr>
          <a:xfrm>
            <a:off x="2568727" y="1336609"/>
            <a:ext cx="7051431" cy="659423"/>
            <a:chOff x="2568727" y="1336609"/>
            <a:chExt cx="7051431" cy="659423"/>
          </a:xfrm>
        </p:grpSpPr>
        <p:sp>
          <p:nvSpPr>
            <p:cNvPr id="38" name="Rectangle 37">
              <a:extLst>
                <a:ext uri="{FF2B5EF4-FFF2-40B4-BE49-F238E27FC236}">
                  <a16:creationId xmlns:a16="http://schemas.microsoft.com/office/drawing/2014/main" id="{4BD252DC-F8E9-19DA-153E-3899DA31BF9E}"/>
                </a:ext>
              </a:extLst>
            </p:cNvPr>
            <p:cNvSpPr/>
            <p:nvPr/>
          </p:nvSpPr>
          <p:spPr bwMode="auto">
            <a:xfrm>
              <a:off x="2568727" y="1336609"/>
              <a:ext cx="7051431" cy="659423"/>
            </a:xfrm>
            <a:prstGeom prst="rect">
              <a:avLst/>
            </a:prstGeom>
            <a:solidFill>
              <a:schemeClr val="bg1">
                <a:alpha val="80000"/>
              </a:schemeClr>
            </a:solidFill>
            <a:ln w="12700">
              <a:solidFill>
                <a:srgbClr val="D80E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Azure Machine Learning</a:t>
              </a:r>
              <a:endParaRPr kumimoji="0" lang="en-CA"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pic>
          <p:nvPicPr>
            <p:cNvPr id="46" name="Graphic 45">
              <a:extLst>
                <a:ext uri="{FF2B5EF4-FFF2-40B4-BE49-F238E27FC236}">
                  <a16:creationId xmlns:a16="http://schemas.microsoft.com/office/drawing/2014/main" id="{5E0A62DA-E6A6-F097-4F08-60AA2100235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7769" y="1493098"/>
              <a:ext cx="333825" cy="333825"/>
            </a:xfrm>
            <a:prstGeom prst="rect">
              <a:avLst/>
            </a:prstGeom>
          </p:spPr>
        </p:pic>
      </p:grpSp>
      <p:grpSp>
        <p:nvGrpSpPr>
          <p:cNvPr id="28" name="Group 27">
            <a:extLst>
              <a:ext uri="{FF2B5EF4-FFF2-40B4-BE49-F238E27FC236}">
                <a16:creationId xmlns:a16="http://schemas.microsoft.com/office/drawing/2014/main" id="{D6996920-DDB2-9515-2006-82FA23A7F616}"/>
              </a:ext>
            </a:extLst>
          </p:cNvPr>
          <p:cNvGrpSpPr/>
          <p:nvPr/>
        </p:nvGrpSpPr>
        <p:grpSpPr>
          <a:xfrm>
            <a:off x="2568727" y="5150138"/>
            <a:ext cx="7051431" cy="698094"/>
            <a:chOff x="2568727" y="5150138"/>
            <a:chExt cx="7051431" cy="698094"/>
          </a:xfrm>
        </p:grpSpPr>
        <p:sp>
          <p:nvSpPr>
            <p:cNvPr id="47" name="Rectangle 46">
              <a:extLst>
                <a:ext uri="{FF2B5EF4-FFF2-40B4-BE49-F238E27FC236}">
                  <a16:creationId xmlns:a16="http://schemas.microsoft.com/office/drawing/2014/main" id="{9A82321F-A252-09A4-42E8-2040C2E14CE2}"/>
                </a:ext>
              </a:extLst>
            </p:cNvPr>
            <p:cNvSpPr/>
            <p:nvPr/>
          </p:nvSpPr>
          <p:spPr bwMode="auto">
            <a:xfrm>
              <a:off x="2568727" y="5150138"/>
              <a:ext cx="7051431" cy="698094"/>
            </a:xfrm>
            <a:prstGeom prst="rect">
              <a:avLst/>
            </a:prstGeom>
            <a:solidFill>
              <a:sysClr val="windowText" lastClr="000000">
                <a:alpha val="80000"/>
              </a:sysClr>
            </a:solidFill>
            <a:ln w="12700" cap="flat" cmpd="sng" algn="ctr">
              <a:solidFill>
                <a:srgbClr val="D80EB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GPU-powered N-Series VMs</a:t>
              </a:r>
              <a:endParaRPr kumimoji="0" lang="en-CA"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pic>
          <p:nvPicPr>
            <p:cNvPr id="48" name="Graphic 47">
              <a:extLst>
                <a:ext uri="{FF2B5EF4-FFF2-40B4-BE49-F238E27FC236}">
                  <a16:creationId xmlns:a16="http://schemas.microsoft.com/office/drawing/2014/main" id="{058F19E5-C619-414F-1117-638778BB39A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1479" y="5290138"/>
              <a:ext cx="416431" cy="416431"/>
            </a:xfrm>
            <a:prstGeom prst="rect">
              <a:avLst/>
            </a:prstGeom>
          </p:spPr>
        </p:pic>
      </p:grpSp>
      <p:grpSp>
        <p:nvGrpSpPr>
          <p:cNvPr id="19" name="Group 18">
            <a:extLst>
              <a:ext uri="{FF2B5EF4-FFF2-40B4-BE49-F238E27FC236}">
                <a16:creationId xmlns:a16="http://schemas.microsoft.com/office/drawing/2014/main" id="{83E9F26D-9781-A049-6C47-E42A9E48E4F1}"/>
              </a:ext>
            </a:extLst>
          </p:cNvPr>
          <p:cNvGrpSpPr/>
          <p:nvPr/>
        </p:nvGrpSpPr>
        <p:grpSpPr>
          <a:xfrm>
            <a:off x="7960581" y="2723061"/>
            <a:ext cx="1659577" cy="499622"/>
            <a:chOff x="7960581" y="2723061"/>
            <a:chExt cx="1659577" cy="499622"/>
          </a:xfrm>
        </p:grpSpPr>
        <p:sp>
          <p:nvSpPr>
            <p:cNvPr id="51" name="Rectangle 50">
              <a:extLst>
                <a:ext uri="{FF2B5EF4-FFF2-40B4-BE49-F238E27FC236}">
                  <a16:creationId xmlns:a16="http://schemas.microsoft.com/office/drawing/2014/main" id="{B0179584-724C-D439-E475-F5359DFF1C8B}"/>
                </a:ext>
                <a:ext uri="{C183D7F6-B498-43B3-948B-1728B52AA6E4}">
                  <adec:decorative xmlns:adec="http://schemas.microsoft.com/office/drawing/2017/decorative" val="1"/>
                </a:ext>
              </a:extLst>
            </p:cNvPr>
            <p:cNvSpPr/>
            <p:nvPr/>
          </p:nvSpPr>
          <p:spPr bwMode="auto">
            <a:xfrm>
              <a:off x="7960581" y="2723061"/>
              <a:ext cx="1659577" cy="499622"/>
            </a:xfrm>
            <a:prstGeom prst="rect">
              <a:avLst/>
            </a:prstGeom>
            <a:solidFill>
              <a:sysClr val="windowText" lastClr="000000">
                <a:alpha val="80000"/>
              </a:sysClr>
            </a:solidFill>
            <a:ln w="12700" cap="flat" cmpd="sng" algn="ctr">
              <a:solidFill>
                <a:srgbClr val="EF87E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C4EBE87F-FE0D-1E30-1204-0924E47D9505}"/>
                </a:ext>
              </a:extLst>
            </p:cNvPr>
            <p:cNvSpPr txBox="1"/>
            <p:nvPr/>
          </p:nvSpPr>
          <p:spPr>
            <a:xfrm>
              <a:off x="8114108" y="2807571"/>
              <a:ext cx="1352521" cy="330602"/>
            </a:xfrm>
            <a:prstGeom prst="rect">
              <a:avLst/>
            </a:prstGeom>
            <a:noFill/>
            <a:ln w="12700">
              <a:solidFill>
                <a:sysClr val="windowText" lastClr="000000"/>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Deep Learning Frameworks</a:t>
              </a:r>
              <a:endParaRPr kumimoji="0" lang="en-US" sz="1200" b="0" i="0" u="none" strike="noStrike" kern="0" cap="none" spc="0" normalizeH="0" baseline="0" noProof="0">
                <a:ln>
                  <a:noFill/>
                </a:ln>
                <a:solidFill>
                  <a:prstClr val="black"/>
                </a:solidFill>
                <a:effectLst/>
                <a:uLnTx/>
                <a:uFillTx/>
                <a:latin typeface="Segoe UI Semibold"/>
              </a:endParaRPr>
            </a:p>
          </p:txBody>
        </p:sp>
      </p:grpSp>
      <p:grpSp>
        <p:nvGrpSpPr>
          <p:cNvPr id="17" name="Group 16">
            <a:extLst>
              <a:ext uri="{FF2B5EF4-FFF2-40B4-BE49-F238E27FC236}">
                <a16:creationId xmlns:a16="http://schemas.microsoft.com/office/drawing/2014/main" id="{5038E646-F493-E8D1-1A65-81F6C5A4B13D}"/>
              </a:ext>
            </a:extLst>
          </p:cNvPr>
          <p:cNvGrpSpPr/>
          <p:nvPr/>
        </p:nvGrpSpPr>
        <p:grpSpPr>
          <a:xfrm>
            <a:off x="3463993" y="2077262"/>
            <a:ext cx="6156165" cy="557020"/>
            <a:chOff x="3463993" y="2077262"/>
            <a:chExt cx="6156165" cy="557020"/>
          </a:xfrm>
        </p:grpSpPr>
        <p:sp>
          <p:nvSpPr>
            <p:cNvPr id="49" name="Rectangle 48">
              <a:extLst>
                <a:ext uri="{FF2B5EF4-FFF2-40B4-BE49-F238E27FC236}">
                  <a16:creationId xmlns:a16="http://schemas.microsoft.com/office/drawing/2014/main" id="{80C87A8C-C41F-D004-C4B0-37E6AC20A52A}"/>
                </a:ext>
                <a:ext uri="{C183D7F6-B498-43B3-948B-1728B52AA6E4}">
                  <adec:decorative xmlns:adec="http://schemas.microsoft.com/office/drawing/2017/decorative" val="1"/>
                </a:ext>
              </a:extLst>
            </p:cNvPr>
            <p:cNvSpPr/>
            <p:nvPr/>
          </p:nvSpPr>
          <p:spPr bwMode="auto">
            <a:xfrm>
              <a:off x="3463993" y="2077262"/>
              <a:ext cx="6156165" cy="557020"/>
            </a:xfrm>
            <a:prstGeom prst="rect">
              <a:avLst/>
            </a:prstGeom>
            <a:solidFill>
              <a:sysClr val="windowText" lastClr="000000">
                <a:alpha val="80000"/>
              </a:sysClr>
            </a:solidFill>
            <a:ln w="12700" cap="flat" cmpd="sng" algn="ctr">
              <a:solidFill>
                <a:srgbClr val="EF87E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D24150A6-A15B-45E6-219C-1332A84A085A}"/>
                </a:ext>
              </a:extLst>
            </p:cNvPr>
            <p:cNvSpPr txBox="1"/>
            <p:nvPr/>
          </p:nvSpPr>
          <p:spPr>
            <a:xfrm>
              <a:off x="5837533" y="2184055"/>
              <a:ext cx="1352521" cy="338554"/>
            </a:xfrm>
            <a:prstGeom prst="rect">
              <a:avLst/>
            </a:prstGeom>
            <a:noFill/>
            <a:ln w="12700">
              <a:solidFill>
                <a:sysClr val="windowText" lastClr="000000"/>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Python</a:t>
              </a:r>
              <a:endParaRPr kumimoji="0" lang="en-US" sz="1600" b="0" i="0" u="none" strike="noStrike" kern="0" cap="none" spc="0" normalizeH="0" baseline="0" noProof="0">
                <a:ln>
                  <a:noFill/>
                </a:ln>
                <a:solidFill>
                  <a:prstClr val="black"/>
                </a:solidFill>
                <a:effectLst/>
                <a:uLnTx/>
                <a:uFillTx/>
                <a:latin typeface="Segoe UI Semibold"/>
              </a:endParaRPr>
            </a:p>
          </p:txBody>
        </p:sp>
        <p:pic>
          <p:nvPicPr>
            <p:cNvPr id="56" name="Picture 2">
              <a:extLst>
                <a:ext uri="{FF2B5EF4-FFF2-40B4-BE49-F238E27FC236}">
                  <a16:creationId xmlns:a16="http://schemas.microsoft.com/office/drawing/2014/main" id="{A214EE2A-3A7C-CA63-8D50-F554C3FBF831}"/>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6406" y="2199304"/>
              <a:ext cx="323305" cy="323305"/>
            </a:xfrm>
            <a:prstGeom prst="rect">
              <a:avLst/>
            </a:prstGeom>
            <a:noFill/>
            <a:ln w="12700">
              <a:solidFill>
                <a:sysClr val="windowText" lastClr="000000"/>
              </a:solidFill>
            </a:ln>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298FA58B-F03B-47AC-C024-74C3645D1A36}"/>
              </a:ext>
            </a:extLst>
          </p:cNvPr>
          <p:cNvGrpSpPr/>
          <p:nvPr/>
        </p:nvGrpSpPr>
        <p:grpSpPr>
          <a:xfrm>
            <a:off x="3463993" y="4504838"/>
            <a:ext cx="6156165" cy="557020"/>
            <a:chOff x="3463993" y="4504838"/>
            <a:chExt cx="6156165" cy="557020"/>
          </a:xfrm>
        </p:grpSpPr>
        <p:grpSp>
          <p:nvGrpSpPr>
            <p:cNvPr id="25" name="Group 24">
              <a:extLst>
                <a:ext uri="{FF2B5EF4-FFF2-40B4-BE49-F238E27FC236}">
                  <a16:creationId xmlns:a16="http://schemas.microsoft.com/office/drawing/2014/main" id="{63709EC3-F618-D5E0-6AD5-A7B62DBAD819}"/>
                </a:ext>
              </a:extLst>
            </p:cNvPr>
            <p:cNvGrpSpPr/>
            <p:nvPr/>
          </p:nvGrpSpPr>
          <p:grpSpPr>
            <a:xfrm>
              <a:off x="3463993" y="4504838"/>
              <a:ext cx="6156165" cy="557020"/>
              <a:chOff x="3463993" y="4504838"/>
              <a:chExt cx="6156165" cy="557020"/>
            </a:xfrm>
          </p:grpSpPr>
          <p:sp>
            <p:nvSpPr>
              <p:cNvPr id="50" name="Rectangle 49">
                <a:extLst>
                  <a:ext uri="{FF2B5EF4-FFF2-40B4-BE49-F238E27FC236}">
                    <a16:creationId xmlns:a16="http://schemas.microsoft.com/office/drawing/2014/main" id="{AB49A610-E441-8BA0-594E-8225FF76CB35}"/>
                  </a:ext>
                  <a:ext uri="{C183D7F6-B498-43B3-948B-1728B52AA6E4}">
                    <adec:decorative xmlns:adec="http://schemas.microsoft.com/office/drawing/2017/decorative" val="1"/>
                  </a:ext>
                </a:extLst>
              </p:cNvPr>
              <p:cNvSpPr/>
              <p:nvPr/>
            </p:nvSpPr>
            <p:spPr bwMode="auto">
              <a:xfrm>
                <a:off x="3463993" y="4504838"/>
                <a:ext cx="6156165" cy="557020"/>
              </a:xfrm>
              <a:prstGeom prst="rect">
                <a:avLst/>
              </a:prstGeom>
              <a:solidFill>
                <a:sysClr val="windowText" lastClr="000000">
                  <a:alpha val="80000"/>
                </a:sysClr>
              </a:solidFill>
              <a:ln w="12700" cap="flat" cmpd="sng" algn="ctr">
                <a:solidFill>
                  <a:srgbClr val="EF87E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47CAAF5C-06E4-3B8D-4CCA-92F141FBA2FC}"/>
                  </a:ext>
                </a:extLst>
              </p:cNvPr>
              <p:cNvSpPr txBox="1"/>
              <p:nvPr/>
            </p:nvSpPr>
            <p:spPr>
              <a:xfrm>
                <a:off x="5454895" y="4620999"/>
                <a:ext cx="2356262" cy="307777"/>
              </a:xfrm>
              <a:prstGeom prst="rect">
                <a:avLst/>
              </a:prstGeom>
              <a:noFill/>
              <a:ln w="12700">
                <a:solidFill>
                  <a:sysClr val="windowText" lastClr="000000"/>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cs typeface="Segoe UI" pitchFamily="34" charset="0"/>
                  </a:rPr>
                  <a:t>Apache Arrow</a:t>
                </a:r>
                <a:endParaRPr kumimoji="0" lang="en-US" sz="1400" b="0" i="0" u="none" strike="noStrike" kern="0" cap="none" spc="0" normalizeH="0" baseline="0" noProof="0">
                  <a:ln>
                    <a:noFill/>
                  </a:ln>
                  <a:solidFill>
                    <a:prstClr val="black"/>
                  </a:solidFill>
                  <a:effectLst/>
                  <a:uLnTx/>
                  <a:uFillTx/>
                  <a:latin typeface="Segoe UI Semibold"/>
                </a:endParaRPr>
              </a:p>
            </p:txBody>
          </p:sp>
        </p:grpSp>
        <p:pic>
          <p:nvPicPr>
            <p:cNvPr id="57" name="Picture 4" descr="Project News and Blog | Apache Arrow">
              <a:extLst>
                <a:ext uri="{FF2B5EF4-FFF2-40B4-BE49-F238E27FC236}">
                  <a16:creationId xmlns:a16="http://schemas.microsoft.com/office/drawing/2014/main" id="{3AF4EBE4-B947-1117-E9B6-D436BEDAF21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9095"/>
            <a:stretch/>
          </p:blipFill>
          <p:spPr bwMode="auto">
            <a:xfrm>
              <a:off x="5563765" y="4609530"/>
              <a:ext cx="422379" cy="377311"/>
            </a:xfrm>
            <a:prstGeom prst="rect">
              <a:avLst/>
            </a:prstGeom>
            <a:noFill/>
            <a:ln w="12700">
              <a:solidFill>
                <a:sysClr val="windowText" lastClr="000000"/>
              </a:solidFill>
            </a:ln>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7319CEF5-37AA-DDCB-41C1-9B9918FEF07D}"/>
              </a:ext>
            </a:extLst>
          </p:cNvPr>
          <p:cNvGrpSpPr/>
          <p:nvPr/>
        </p:nvGrpSpPr>
        <p:grpSpPr>
          <a:xfrm>
            <a:off x="2568727" y="2085996"/>
            <a:ext cx="754139" cy="2975862"/>
            <a:chOff x="2568727" y="2085996"/>
            <a:chExt cx="754139" cy="2975862"/>
          </a:xfrm>
        </p:grpSpPr>
        <p:sp>
          <p:nvSpPr>
            <p:cNvPr id="52" name="Rectangle 51">
              <a:extLst>
                <a:ext uri="{FF2B5EF4-FFF2-40B4-BE49-F238E27FC236}">
                  <a16:creationId xmlns:a16="http://schemas.microsoft.com/office/drawing/2014/main" id="{D5140CF9-E5D3-1430-ADCD-21E13050A8FD}"/>
                </a:ext>
                <a:ext uri="{C183D7F6-B498-43B3-948B-1728B52AA6E4}">
                  <adec:decorative xmlns:adec="http://schemas.microsoft.com/office/drawing/2017/decorative" val="1"/>
                </a:ext>
              </a:extLst>
            </p:cNvPr>
            <p:cNvSpPr/>
            <p:nvPr/>
          </p:nvSpPr>
          <p:spPr bwMode="auto">
            <a:xfrm>
              <a:off x="2568727" y="2085996"/>
              <a:ext cx="754139" cy="2975862"/>
            </a:xfrm>
            <a:prstGeom prst="rect">
              <a:avLst/>
            </a:prstGeom>
            <a:solidFill>
              <a:sysClr val="windowText" lastClr="000000">
                <a:alpha val="80000"/>
              </a:sysClr>
            </a:solidFill>
            <a:ln w="12700" cap="flat" cmpd="sng" algn="ctr">
              <a:solidFill>
                <a:srgbClr val="EF87E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6" descr="Dask: Scalable analytics in Python">
              <a:extLst>
                <a:ext uri="{FF2B5EF4-FFF2-40B4-BE49-F238E27FC236}">
                  <a16:creationId xmlns:a16="http://schemas.microsoft.com/office/drawing/2014/main" id="{A5B0B3D3-25B4-9214-CEB5-46CB4B8568C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contrast="51000"/>
                      </a14:imgEffect>
                    </a14:imgLayer>
                  </a14:imgProps>
                </a:ext>
                <a:ext uri="{28A0092B-C50C-407E-A947-70E740481C1C}">
                  <a14:useLocalDpi xmlns:a14="http://schemas.microsoft.com/office/drawing/2010/main" val="0"/>
                </a:ext>
              </a:extLst>
            </a:blip>
            <a:srcRect/>
            <a:stretch>
              <a:fillRect/>
            </a:stretch>
          </p:blipFill>
          <p:spPr bwMode="auto">
            <a:xfrm rot="16200000">
              <a:off x="2257222" y="3361642"/>
              <a:ext cx="1382859" cy="564127"/>
            </a:xfrm>
            <a:prstGeom prst="rect">
              <a:avLst/>
            </a:prstGeom>
            <a:noFill/>
            <a:ln w="12700">
              <a:solidFill>
                <a:sysClr val="windowText" lastClr="000000"/>
              </a:solidFill>
            </a:ln>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54AD8C9A-D22E-CDA5-E987-6BDD9864D351}"/>
              </a:ext>
            </a:extLst>
          </p:cNvPr>
          <p:cNvGrpSpPr/>
          <p:nvPr/>
        </p:nvGrpSpPr>
        <p:grpSpPr>
          <a:xfrm>
            <a:off x="3463993" y="3874499"/>
            <a:ext cx="6156165" cy="557020"/>
            <a:chOff x="3463993" y="3874499"/>
            <a:chExt cx="6156165" cy="557020"/>
          </a:xfrm>
        </p:grpSpPr>
        <p:sp>
          <p:nvSpPr>
            <p:cNvPr id="61" name="Rectangle 60">
              <a:extLst>
                <a:ext uri="{FF2B5EF4-FFF2-40B4-BE49-F238E27FC236}">
                  <a16:creationId xmlns:a16="http://schemas.microsoft.com/office/drawing/2014/main" id="{A869262E-FC01-410D-E97F-CDAC9CD94D4C}"/>
                </a:ext>
                <a:ext uri="{C183D7F6-B498-43B3-948B-1728B52AA6E4}">
                  <adec:decorative xmlns:adec="http://schemas.microsoft.com/office/drawing/2017/decorative" val="1"/>
                </a:ext>
              </a:extLst>
            </p:cNvPr>
            <p:cNvSpPr/>
            <p:nvPr/>
          </p:nvSpPr>
          <p:spPr bwMode="auto">
            <a:xfrm>
              <a:off x="3463993" y="3874499"/>
              <a:ext cx="6156165" cy="557020"/>
            </a:xfrm>
            <a:prstGeom prst="rect">
              <a:avLst/>
            </a:prstGeom>
            <a:solidFill>
              <a:sysClr val="windowText" lastClr="000000">
                <a:alpha val="80000"/>
              </a:sysClr>
            </a:solidFill>
            <a:ln w="12700" cap="flat" cmpd="sng" algn="ctr">
              <a:solidFill>
                <a:schemeClr val="tx1">
                  <a:lumMod val="6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5E6C7377-E5D7-EEAD-7940-437418334870}"/>
                </a:ext>
              </a:extLst>
            </p:cNvPr>
            <p:cNvSpPr txBox="1"/>
            <p:nvPr/>
          </p:nvSpPr>
          <p:spPr>
            <a:xfrm>
              <a:off x="3561563" y="3965803"/>
              <a:ext cx="5963849" cy="369332"/>
            </a:xfrm>
            <a:prstGeom prst="rect">
              <a:avLst/>
            </a:prstGeom>
            <a:noFill/>
            <a:ln w="12700">
              <a:solidFill>
                <a:sysClr val="windowText" lastClr="000000"/>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a:cs typeface="Segoe UI" pitchFamily="34" charset="0"/>
                </a:rPr>
                <a:t>CUDA</a:t>
              </a:r>
              <a:endParaRPr kumimoji="0" lang="en-US" sz="1800" b="0" i="0" u="none" strike="noStrike" kern="0" cap="none" spc="0" normalizeH="0" baseline="0" noProof="0">
                <a:ln>
                  <a:noFill/>
                </a:ln>
                <a:solidFill>
                  <a:prstClr val="white"/>
                </a:solidFill>
                <a:effectLst/>
                <a:uLnTx/>
                <a:uFillTx/>
                <a:latin typeface="Segoe UI Semibold"/>
              </a:endParaRPr>
            </a:p>
          </p:txBody>
        </p:sp>
      </p:grpSp>
      <p:grpSp>
        <p:nvGrpSpPr>
          <p:cNvPr id="20" name="Group 19">
            <a:extLst>
              <a:ext uri="{FF2B5EF4-FFF2-40B4-BE49-F238E27FC236}">
                <a16:creationId xmlns:a16="http://schemas.microsoft.com/office/drawing/2014/main" id="{FC83288D-5E4D-93FF-922C-9E83AE02224C}"/>
              </a:ext>
            </a:extLst>
          </p:cNvPr>
          <p:cNvGrpSpPr/>
          <p:nvPr/>
        </p:nvGrpSpPr>
        <p:grpSpPr>
          <a:xfrm>
            <a:off x="7960581" y="3286598"/>
            <a:ext cx="1659577" cy="499622"/>
            <a:chOff x="7960581" y="3286598"/>
            <a:chExt cx="1659577" cy="499622"/>
          </a:xfrm>
        </p:grpSpPr>
        <p:sp>
          <p:nvSpPr>
            <p:cNvPr id="62" name="Rectangle 61">
              <a:extLst>
                <a:ext uri="{FF2B5EF4-FFF2-40B4-BE49-F238E27FC236}">
                  <a16:creationId xmlns:a16="http://schemas.microsoft.com/office/drawing/2014/main" id="{61BB1A0B-DD35-96A6-F198-D12987F610ED}"/>
                </a:ext>
                <a:ext uri="{C183D7F6-B498-43B3-948B-1728B52AA6E4}">
                  <adec:decorative xmlns:adec="http://schemas.microsoft.com/office/drawing/2017/decorative" val="1"/>
                </a:ext>
              </a:extLst>
            </p:cNvPr>
            <p:cNvSpPr/>
            <p:nvPr/>
          </p:nvSpPr>
          <p:spPr bwMode="auto">
            <a:xfrm>
              <a:off x="7960581" y="3286598"/>
              <a:ext cx="1659577" cy="499622"/>
            </a:xfrm>
            <a:prstGeom prst="rect">
              <a:avLst/>
            </a:prstGeom>
            <a:solidFill>
              <a:sysClr val="windowText" lastClr="000000">
                <a:alpha val="80000"/>
              </a:sysClr>
            </a:solidFill>
            <a:ln w="12700" cap="flat" cmpd="sng" algn="ctr">
              <a:solidFill>
                <a:schemeClr val="tx1">
                  <a:lumMod val="6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2B752B4F-FCD2-23D4-7366-EC60D87B7047}"/>
                </a:ext>
              </a:extLst>
            </p:cNvPr>
            <p:cNvSpPr txBox="1"/>
            <p:nvPr/>
          </p:nvSpPr>
          <p:spPr>
            <a:xfrm>
              <a:off x="8114779" y="3367132"/>
              <a:ext cx="1352521" cy="338554"/>
            </a:xfrm>
            <a:prstGeom prst="rect">
              <a:avLst/>
            </a:prstGeom>
            <a:noFill/>
            <a:ln w="12700">
              <a:solidFill>
                <a:sysClr val="windowText" lastClr="000000"/>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cs typeface="Segoe UI" pitchFamily="34" charset="0"/>
                </a:rPr>
                <a:t>CUDNN</a:t>
              </a:r>
              <a:endParaRPr kumimoji="0" lang="en-US" sz="1600" b="0" i="0" u="none" strike="noStrike" kern="0" cap="none" spc="0" normalizeH="0" baseline="0" noProof="0">
                <a:ln>
                  <a:noFill/>
                </a:ln>
                <a:solidFill>
                  <a:prstClr val="white"/>
                </a:solidFill>
                <a:effectLst/>
                <a:uLnTx/>
                <a:uFillTx/>
                <a:latin typeface="Segoe UI Semibold"/>
              </a:endParaRPr>
            </a:p>
          </p:txBody>
        </p:sp>
      </p:grpSp>
      <p:grpSp>
        <p:nvGrpSpPr>
          <p:cNvPr id="18" name="Group 17">
            <a:extLst>
              <a:ext uri="{FF2B5EF4-FFF2-40B4-BE49-F238E27FC236}">
                <a16:creationId xmlns:a16="http://schemas.microsoft.com/office/drawing/2014/main" id="{22CE6E40-489D-7A93-91D6-EEB8F4CC1959}"/>
              </a:ext>
            </a:extLst>
          </p:cNvPr>
          <p:cNvGrpSpPr/>
          <p:nvPr/>
        </p:nvGrpSpPr>
        <p:grpSpPr>
          <a:xfrm>
            <a:off x="3463993" y="2724276"/>
            <a:ext cx="4440022" cy="1061943"/>
            <a:chOff x="3463993" y="2724276"/>
            <a:chExt cx="4440022" cy="1061943"/>
          </a:xfrm>
        </p:grpSpPr>
        <p:sp>
          <p:nvSpPr>
            <p:cNvPr id="59" name="Rectangle 58">
              <a:extLst>
                <a:ext uri="{FF2B5EF4-FFF2-40B4-BE49-F238E27FC236}">
                  <a16:creationId xmlns:a16="http://schemas.microsoft.com/office/drawing/2014/main" id="{01810F88-F09F-6A31-BA56-51C7D3D2193C}"/>
                </a:ext>
                <a:ext uri="{C183D7F6-B498-43B3-948B-1728B52AA6E4}">
                  <adec:decorative xmlns:adec="http://schemas.microsoft.com/office/drawing/2017/decorative" val="1"/>
                </a:ext>
              </a:extLst>
            </p:cNvPr>
            <p:cNvSpPr/>
            <p:nvPr/>
          </p:nvSpPr>
          <p:spPr bwMode="auto">
            <a:xfrm>
              <a:off x="3463993" y="2724276"/>
              <a:ext cx="4440022" cy="1061943"/>
            </a:xfrm>
            <a:prstGeom prst="rect">
              <a:avLst/>
            </a:prstGeom>
            <a:solidFill>
              <a:sysClr val="windowText" lastClr="000000">
                <a:alpha val="80000"/>
              </a:sysClr>
            </a:solidFill>
            <a:ln w="12700" cap="flat" cmpd="sng" algn="ctr">
              <a:solidFill>
                <a:schemeClr val="tx1">
                  <a:lumMod val="6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F3E7B420-ED33-FE28-6556-F8B0EBCB3E5E}"/>
                </a:ext>
              </a:extLst>
            </p:cNvPr>
            <p:cNvSpPr/>
            <p:nvPr/>
          </p:nvSpPr>
          <p:spPr bwMode="auto">
            <a:xfrm>
              <a:off x="4919768" y="3250990"/>
              <a:ext cx="1295489" cy="429250"/>
            </a:xfrm>
            <a:prstGeom prst="rect">
              <a:avLst/>
            </a:prstGeom>
            <a:noFill/>
            <a:ln w="12700" cap="flat" cmpd="sng" algn="ctr">
              <a:solidFill>
                <a:sysClr val="window" lastClr="FFFFFF">
                  <a:lumMod val="65000"/>
                </a:sysClr>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CUML</a:t>
              </a:r>
              <a:endParaRPr kumimoji="0" lang="en-US" sz="1800" b="0" i="0" u="none" strike="noStrike" kern="0" cap="none" spc="0" normalizeH="0" baseline="0" noProof="0">
                <a:ln>
                  <a:noFill/>
                </a:ln>
                <a:solidFill>
                  <a:prstClr val="black"/>
                </a:solidFill>
                <a:effectLst/>
                <a:uLnTx/>
                <a:uFillTx/>
                <a:latin typeface="Segoe UI Semibold"/>
                <a:ea typeface="+mn-ea"/>
                <a:cs typeface="+mn-cs"/>
              </a:endParaRPr>
            </a:p>
          </p:txBody>
        </p:sp>
        <p:pic>
          <p:nvPicPr>
            <p:cNvPr id="65" name="Picture 8" descr="RAPIDS Branding and Guides | RAPIDS">
              <a:extLst>
                <a:ext uri="{FF2B5EF4-FFF2-40B4-BE49-F238E27FC236}">
                  <a16:creationId xmlns:a16="http://schemas.microsoft.com/office/drawing/2014/main" id="{39441B92-A1CA-CCE0-8DFD-3E4F2D586DF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contrast="3000"/>
                      </a14:imgEffect>
                    </a14:imgLayer>
                  </a14:imgProps>
                </a:ext>
                <a:ext uri="{28A0092B-C50C-407E-A947-70E740481C1C}">
                  <a14:useLocalDpi xmlns:a14="http://schemas.microsoft.com/office/drawing/2010/main" val="0"/>
                </a:ext>
              </a:extLst>
            </a:blip>
            <a:srcRect/>
            <a:stretch>
              <a:fillRect/>
            </a:stretch>
          </p:blipFill>
          <p:spPr bwMode="auto">
            <a:xfrm>
              <a:off x="5159293" y="2801242"/>
              <a:ext cx="1074226" cy="395002"/>
            </a:xfrm>
            <a:prstGeom prst="rect">
              <a:avLst/>
            </a:prstGeom>
            <a:noFill/>
            <a:ln w="12700">
              <a:solidFill>
                <a:sysClr val="windowText" lastClr="000000"/>
              </a:solidFill>
            </a:ln>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E0A87AF1-A5A6-966D-4C51-99289C3B1349}"/>
                </a:ext>
              </a:extLst>
            </p:cNvPr>
            <p:cNvSpPr/>
            <p:nvPr/>
          </p:nvSpPr>
          <p:spPr bwMode="auto">
            <a:xfrm>
              <a:off x="3561564" y="3250990"/>
              <a:ext cx="1217077" cy="429250"/>
            </a:xfrm>
            <a:prstGeom prst="rect">
              <a:avLst/>
            </a:prstGeom>
            <a:noFill/>
            <a:ln w="12700" cap="flat" cmpd="sng" algn="ctr">
              <a:solidFill>
                <a:sysClr val="window" lastClr="FFFFFF">
                  <a:lumMod val="65000"/>
                </a:sysClr>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CUDF</a:t>
              </a:r>
              <a:endParaRPr kumimoji="0" lang="en-US" sz="1800" b="0" i="0" u="none" strike="noStrike" kern="0" cap="none" spc="0" normalizeH="0" baseline="0" noProof="0">
                <a:ln>
                  <a:noFill/>
                </a:ln>
                <a:solidFill>
                  <a:prstClr val="black"/>
                </a:solidFill>
                <a:effectLst/>
                <a:uLnTx/>
                <a:uFillTx/>
                <a:latin typeface="Segoe UI Semibold"/>
                <a:ea typeface="+mn-ea"/>
                <a:cs typeface="+mn-cs"/>
              </a:endParaRPr>
            </a:p>
          </p:txBody>
        </p:sp>
        <p:sp>
          <p:nvSpPr>
            <p:cNvPr id="67" name="Rectangle 66">
              <a:extLst>
                <a:ext uri="{FF2B5EF4-FFF2-40B4-BE49-F238E27FC236}">
                  <a16:creationId xmlns:a16="http://schemas.microsoft.com/office/drawing/2014/main" id="{D0B841CD-360D-6405-61E7-1D50AE6BE1A3}"/>
                </a:ext>
              </a:extLst>
            </p:cNvPr>
            <p:cNvSpPr/>
            <p:nvPr/>
          </p:nvSpPr>
          <p:spPr bwMode="auto">
            <a:xfrm>
              <a:off x="6308396" y="3250990"/>
              <a:ext cx="1489385" cy="429250"/>
            </a:xfrm>
            <a:prstGeom prst="rect">
              <a:avLst/>
            </a:prstGeom>
            <a:noFill/>
            <a:ln w="12700" cap="flat" cmpd="sng" algn="ctr">
              <a:solidFill>
                <a:sysClr val="window" lastClr="FFFFFF">
                  <a:lumMod val="65000"/>
                </a:sysClr>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CUGRAPH</a:t>
              </a:r>
              <a:endParaRPr kumimoji="0" lang="en-US" sz="1800" b="0" i="0" u="none" strike="noStrike" kern="0" cap="none" spc="0" normalizeH="0" baseline="0" noProof="0">
                <a:ln>
                  <a:noFill/>
                </a:ln>
                <a:solidFill>
                  <a:prstClr val="black"/>
                </a:solidFill>
                <a:effectLst/>
                <a:uLnTx/>
                <a:uFillTx/>
                <a:latin typeface="Segoe UI Semibold"/>
                <a:ea typeface="+mn-ea"/>
                <a:cs typeface="+mn-cs"/>
              </a:endParaRPr>
            </a:p>
          </p:txBody>
        </p:sp>
      </p:grpSp>
    </p:spTree>
    <p:extLst>
      <p:ext uri="{BB962C8B-B14F-4D97-AF65-F5344CB8AC3E}">
        <p14:creationId xmlns:p14="http://schemas.microsoft.com/office/powerpoint/2010/main" val="94834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750"/>
                            </p:stCondLst>
                            <p:childTnLst>
                              <p:par>
                                <p:cTn id="13" presetID="16" presetClass="entr" presetSubtype="42"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arn(outHorizontal)">
                                      <p:cBhvr>
                                        <p:cTn id="15" dur="500"/>
                                        <p:tgtEl>
                                          <p:spTgt spid="32"/>
                                        </p:tgtEl>
                                      </p:cBhvr>
                                    </p:animEffect>
                                  </p:childTnLst>
                                </p:cTn>
                              </p:par>
                              <p:par>
                                <p:cTn id="16" presetID="22" presetClass="entr" presetSubtype="2"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right)">
                                      <p:cBhvr>
                                        <p:cTn id="18" dur="500"/>
                                        <p:tgtEl>
                                          <p:spTgt spid="17"/>
                                        </p:tgtEl>
                                      </p:cBhvr>
                                    </p:animEffect>
                                  </p:childTnLst>
                                </p:cTn>
                              </p:par>
                              <p:par>
                                <p:cTn id="19" presetID="2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2"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right)">
                                      <p:cBhvr>
                                        <p:cTn id="24" dur="500"/>
                                        <p:tgtEl>
                                          <p:spTgt spid="20"/>
                                        </p:tgtEl>
                                      </p:cBhvr>
                                    </p:animEffect>
                                  </p:childTnLst>
                                </p:cTn>
                              </p:par>
                              <p:par>
                                <p:cTn id="25" presetID="22" presetClass="entr" presetSubtype="2"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par>
                                <p:cTn id="28" presetID="22" presetClass="entr" presetSubtype="2"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right)">
                                      <p:cBhvr>
                                        <p:cTn id="30" dur="500"/>
                                        <p:tgtEl>
                                          <p:spTgt spid="24"/>
                                        </p:tgtEl>
                                      </p:cBhvr>
                                    </p:animEffect>
                                  </p:childTnLst>
                                </p:cTn>
                              </p:par>
                              <p:par>
                                <p:cTn id="31" presetID="22" presetClass="entr" presetSubtype="8"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1250"/>
                            </p:stCondLst>
                            <p:childTnLst>
                              <p:par>
                                <p:cTn id="35" presetID="22" presetClass="entr" presetSubtype="4"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25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25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170F9C-A2C8-11DC-ADE7-317AF98BAC57}"/>
              </a:ext>
            </a:extLst>
          </p:cNvPr>
          <p:cNvSpPr>
            <a:spLocks noGrp="1"/>
          </p:cNvSpPr>
          <p:nvPr>
            <p:ph type="title"/>
          </p:nvPr>
        </p:nvSpPr>
        <p:spPr/>
        <p:txBody>
          <a:bodyPr>
            <a:normAutofit/>
          </a:bodyPr>
          <a:lstStyle/>
          <a:p>
            <a:r>
              <a:rPr lang="en-CA" dirty="0"/>
              <a:t>Azure Marketplace images for NDv4</a:t>
            </a:r>
          </a:p>
        </p:txBody>
      </p:sp>
      <p:sp>
        <p:nvSpPr>
          <p:cNvPr id="5" name="Content Placeholder 4">
            <a:extLst>
              <a:ext uri="{FF2B5EF4-FFF2-40B4-BE49-F238E27FC236}">
                <a16:creationId xmlns:a16="http://schemas.microsoft.com/office/drawing/2014/main" id="{C175574A-1954-26D0-99B0-E5002C81FF8C}"/>
              </a:ext>
            </a:extLst>
          </p:cNvPr>
          <p:cNvSpPr>
            <a:spLocks noGrp="1"/>
          </p:cNvSpPr>
          <p:nvPr>
            <p:ph type="body" sz="quarter" idx="10"/>
          </p:nvPr>
        </p:nvSpPr>
        <p:spPr>
          <a:prstGeom prst="rect">
            <a:avLst/>
          </a:prstGeom>
        </p:spPr>
        <p:txBody>
          <a:bodyPr/>
          <a:lstStyle/>
          <a:p>
            <a:pPr marL="285750" indent="-285750">
              <a:buFont typeface="Arial" panose="020B0604020202020204" pitchFamily="34" charset="0"/>
              <a:buChar char="•"/>
            </a:pPr>
            <a:r>
              <a:rPr lang="en-US" sz="1800">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Pre-installed</a:t>
            </a:r>
            <a:r>
              <a:rPr lang="en-US" sz="1800">
                <a:latin typeface="Segoe UI" panose="020B0502040204020203" pitchFamily="34" charset="0"/>
                <a:cs typeface="Segoe UI" panose="020B0502040204020203" pitchFamily="34" charset="0"/>
              </a:rPr>
              <a:t> </a:t>
            </a:r>
          </a:p>
          <a:p>
            <a:pPr marL="742950" lvl="1" indent="-285750">
              <a:buFont typeface="Arial" panose="020B0604020202020204" pitchFamily="34" charset="0"/>
              <a:buChar char="•"/>
            </a:pPr>
            <a:r>
              <a:rPr lang="en-US">
                <a:solidFill>
                  <a:srgbClr val="F89AF4"/>
                </a:solidFill>
                <a:latin typeface="Segoe UI" panose="020B0502040204020203" pitchFamily="34" charset="0"/>
                <a:cs typeface="Segoe UI" panose="020B0502040204020203" pitchFamily="34" charset="0"/>
              </a:rPr>
              <a:t>Drivers – GPU &amp; InfiniBand </a:t>
            </a:r>
          </a:p>
          <a:p>
            <a:pPr marL="742950" lvl="1" indent="-285750">
              <a:buFont typeface="Arial" panose="020B0604020202020204" pitchFamily="34" charset="0"/>
              <a:buChar char="•"/>
            </a:pPr>
            <a:r>
              <a:rPr lang="en-US">
                <a:solidFill>
                  <a:srgbClr val="F89AF4"/>
                </a:solidFill>
                <a:latin typeface="Segoe UI" panose="020B0502040204020203" pitchFamily="34" charset="0"/>
                <a:cs typeface="Segoe UI" panose="020B0502040204020203" pitchFamily="34" charset="0"/>
              </a:rPr>
              <a:t>CUDA, NCCL and MPI libraries (including </a:t>
            </a:r>
            <a:r>
              <a:rPr lang="en-US" err="1">
                <a:solidFill>
                  <a:srgbClr val="F89AF4"/>
                </a:solidFill>
                <a:latin typeface="Segoe UI" panose="020B0502040204020203" pitchFamily="34" charset="0"/>
                <a:cs typeface="Segoe UI" panose="020B0502040204020203" pitchFamily="34" charset="0"/>
              </a:rPr>
              <a:t>rdma_sharp_plugin</a:t>
            </a:r>
            <a:r>
              <a:rPr lang="en-US">
                <a:solidFill>
                  <a:srgbClr val="F89AF4"/>
                </a:solidFill>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Fully functional after booting up the image</a:t>
            </a:r>
            <a:endParaRPr lang="en-CA">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41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F6DA177-4DE3-1B04-2E6D-6C7D7449833D}"/>
              </a:ext>
            </a:extLst>
          </p:cNvPr>
          <p:cNvGrpSpPr/>
          <p:nvPr/>
        </p:nvGrpSpPr>
        <p:grpSpPr>
          <a:xfrm>
            <a:off x="6273781" y="1085485"/>
            <a:ext cx="5918523" cy="5389186"/>
            <a:chOff x="6273781" y="1085485"/>
            <a:chExt cx="5918523" cy="5389186"/>
          </a:xfrm>
        </p:grpSpPr>
        <p:pic>
          <p:nvPicPr>
            <p:cNvPr id="48" name="Picture 47">
              <a:extLst>
                <a:ext uri="{FF2B5EF4-FFF2-40B4-BE49-F238E27FC236}">
                  <a16:creationId xmlns:a16="http://schemas.microsoft.com/office/drawing/2014/main" id="{149C124D-609C-624B-B4D9-FBF55282F2F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6280"/>
            <a:stretch/>
          </p:blipFill>
          <p:spPr>
            <a:xfrm>
              <a:off x="6273781" y="1085485"/>
              <a:ext cx="5918523" cy="5389186"/>
            </a:xfrm>
            <a:prstGeom prst="rect">
              <a:avLst/>
            </a:prstGeom>
          </p:spPr>
        </p:pic>
        <p:sp>
          <p:nvSpPr>
            <p:cNvPr id="49" name="Rectangle 48">
              <a:extLst>
                <a:ext uri="{FF2B5EF4-FFF2-40B4-BE49-F238E27FC236}">
                  <a16:creationId xmlns:a16="http://schemas.microsoft.com/office/drawing/2014/main" id="{1C4AF4CA-A44A-5341-9CF5-0E6E92519A96}"/>
                </a:ext>
                <a:ext uri="{C183D7F6-B498-43B3-948B-1728B52AA6E4}">
                  <adec:decorative xmlns:adec="http://schemas.microsoft.com/office/drawing/2017/decorative" val="1"/>
                </a:ext>
              </a:extLst>
            </p:cNvPr>
            <p:cNvSpPr/>
            <p:nvPr/>
          </p:nvSpPr>
          <p:spPr>
            <a:xfrm>
              <a:off x="7686636" y="1763380"/>
              <a:ext cx="4505364" cy="3673855"/>
            </a:xfrm>
            <a:prstGeom prst="rect">
              <a:avLst/>
            </a:prstGeom>
            <a:blipFill>
              <a:blip r:embed="rId4" cstate="screen">
                <a:extLst>
                  <a:ext uri="{28A0092B-C50C-407E-A947-70E740481C1C}">
                    <a14:useLocalDpi xmlns:a14="http://schemas.microsoft.com/office/drawing/2010/main"/>
                  </a:ext>
                </a:extLst>
              </a:blip>
              <a:srcRect/>
              <a:stretch>
                <a:fillRect r="-36108"/>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50" name="Rectangle 49">
            <a:extLst>
              <a:ext uri="{FF2B5EF4-FFF2-40B4-BE49-F238E27FC236}">
                <a16:creationId xmlns:a16="http://schemas.microsoft.com/office/drawing/2014/main" id="{4A365B65-9C1F-9246-B6D3-18022A4C7CE0}"/>
              </a:ext>
              <a:ext uri="{C183D7F6-B498-43B3-948B-1728B52AA6E4}">
                <adec:decorative xmlns:adec="http://schemas.microsoft.com/office/drawing/2017/decorative" val="1"/>
              </a:ext>
            </a:extLst>
          </p:cNvPr>
          <p:cNvSpPr/>
          <p:nvPr/>
        </p:nvSpPr>
        <p:spPr>
          <a:xfrm>
            <a:off x="565672" y="1253125"/>
            <a:ext cx="7200000" cy="1415772"/>
          </a:xfrm>
          <a:prstGeom prst="rect">
            <a:avLst/>
          </a:prstGeom>
        </p:spPr>
        <p:txBody>
          <a:bodyPr wrap="square">
            <a:spAutoFit/>
          </a:bodyPr>
          <a:lstStyle/>
          <a:p>
            <a:pPr marL="0" marR="0" lvl="0" indent="0" algn="l" defTabSz="914314"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89AF4"/>
                </a:solidFill>
                <a:effectLst/>
                <a:uLnTx/>
                <a:uFillTx/>
                <a:latin typeface="Segoe UI Semibold" panose="020B0702040204020203" pitchFamily="34" charset="0"/>
                <a:ea typeface="+mn-ea"/>
                <a:cs typeface="Segoe UI Semibold" panose="020B0702040204020203" pitchFamily="34" charset="0"/>
              </a:rPr>
              <a:t>User empowerment</a:t>
            </a:r>
          </a:p>
          <a:p>
            <a:pPr marL="182880" marR="0" lvl="1" indent="-182880" algn="l" defTabSz="108768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Able to cloud-enable existing workflows and schedulers</a:t>
            </a:r>
          </a:p>
          <a:p>
            <a:pPr marL="182880" marR="0" lvl="1" indent="-182880" algn="l" defTabSz="108768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Enable instant access to resources</a:t>
            </a:r>
          </a:p>
          <a:p>
            <a:pPr marL="182880" marR="0" lvl="1" indent="-182880" algn="l" defTabSz="108768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Provide auto-scaling, error handling</a:t>
            </a:r>
          </a:p>
        </p:txBody>
      </p:sp>
      <p:sp>
        <p:nvSpPr>
          <p:cNvPr id="52" name="Rectangle 51">
            <a:extLst>
              <a:ext uri="{FF2B5EF4-FFF2-40B4-BE49-F238E27FC236}">
                <a16:creationId xmlns:a16="http://schemas.microsoft.com/office/drawing/2014/main" id="{5725F542-E70F-AA41-B242-07DCB3B51E3D}"/>
              </a:ext>
              <a:ext uri="{C183D7F6-B498-43B3-948B-1728B52AA6E4}">
                <adec:decorative xmlns:adec="http://schemas.microsoft.com/office/drawing/2017/decorative" val="1"/>
              </a:ext>
            </a:extLst>
          </p:cNvPr>
          <p:cNvSpPr/>
          <p:nvPr/>
        </p:nvSpPr>
        <p:spPr>
          <a:xfrm>
            <a:off x="565673" y="4864157"/>
            <a:ext cx="7200000" cy="1097736"/>
          </a:xfrm>
          <a:prstGeom prst="rect">
            <a:avLst/>
          </a:prstGeom>
        </p:spPr>
        <p:txBody>
          <a:bodyPr wrap="squar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89AF4"/>
                </a:solidFill>
                <a:effectLst/>
                <a:uLnTx/>
                <a:uFillTx/>
                <a:latin typeface="Segoe UI Semibold" panose="020B0702040204020203" pitchFamily="34" charset="0"/>
                <a:ea typeface="+mn-ea"/>
                <a:cs typeface="Segoe UI Semibold" panose="020B0702040204020203" pitchFamily="34" charset="0"/>
              </a:rPr>
              <a:t>Business</a:t>
            </a:r>
            <a:r>
              <a:rPr kumimoji="0" lang="en-US" sz="2000" b="0" i="0" u="none" strike="noStrike" kern="1200" cap="none" spc="0" normalizeH="0" baseline="0" noProof="0">
                <a:ln>
                  <a:noFill/>
                </a:ln>
                <a:solidFill>
                  <a:srgbClr val="F89AF4"/>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a:ln>
                  <a:noFill/>
                </a:ln>
                <a:solidFill>
                  <a:srgbClr val="F89AF4"/>
                </a:solidFill>
                <a:effectLst/>
                <a:uLnTx/>
                <a:uFillTx/>
                <a:latin typeface="Segoe UI Semibold" panose="020B0702040204020203" pitchFamily="34" charset="0"/>
                <a:ea typeface="+mn-ea"/>
                <a:cs typeface="Segoe UI Semibold" panose="020B0702040204020203" pitchFamily="34" charset="0"/>
              </a:rPr>
              <a:t>management</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
                <a:ea typeface="+mn-ea"/>
                <a:cs typeface="Segoe UI" pitchFamily="34" charset="0"/>
              </a:rPr>
              <a:t>Able to link usage to spend</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
                <a:ea typeface="+mn-ea"/>
                <a:cs typeface="Segoe UI" pitchFamily="34" charset="0"/>
              </a:rPr>
              <a:t>Provide tools to manage and control costs</a:t>
            </a:r>
          </a:p>
        </p:txBody>
      </p:sp>
      <p:sp>
        <p:nvSpPr>
          <p:cNvPr id="33" name="Rectangle 32">
            <a:extLst>
              <a:ext uri="{FF2B5EF4-FFF2-40B4-BE49-F238E27FC236}">
                <a16:creationId xmlns:a16="http://schemas.microsoft.com/office/drawing/2014/main" id="{C54DB952-4FDF-47B3-A92B-8E3D241A396A}"/>
              </a:ext>
              <a:ext uri="{C183D7F6-B498-43B3-948B-1728B52AA6E4}">
                <adec:decorative xmlns:adec="http://schemas.microsoft.com/office/drawing/2017/decorative" val="1"/>
              </a:ext>
            </a:extLst>
          </p:cNvPr>
          <p:cNvSpPr/>
          <p:nvPr/>
        </p:nvSpPr>
        <p:spPr>
          <a:xfrm>
            <a:off x="565672" y="3080567"/>
            <a:ext cx="7200000" cy="1415772"/>
          </a:xfrm>
          <a:prstGeom prst="rect">
            <a:avLst/>
          </a:prstGeom>
        </p:spPr>
        <p:txBody>
          <a:bodyPr wrap="squar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89AF4"/>
                </a:solidFill>
                <a:effectLst/>
                <a:uLnTx/>
                <a:uFillTx/>
                <a:latin typeface="Segoe UI Semibold"/>
                <a:ea typeface="+mn-ea"/>
                <a:cs typeface="Segoe UI Semibold" panose="020B0702040204020203" pitchFamily="34" charset="0"/>
              </a:rPr>
              <a:t>IT management</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Link workflows for internal and external clouds</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Use Active Directory for authentication and authorization</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Provide secure and consistent access</a:t>
            </a:r>
          </a:p>
        </p:txBody>
      </p:sp>
      <p:sp>
        <p:nvSpPr>
          <p:cNvPr id="4" name="Title 3">
            <a:extLst>
              <a:ext uri="{FF2B5EF4-FFF2-40B4-BE49-F238E27FC236}">
                <a16:creationId xmlns:a16="http://schemas.microsoft.com/office/drawing/2014/main" id="{A74BA9DD-4FE8-3DD4-BAF2-A0E08A3FB416}"/>
              </a:ext>
            </a:extLst>
          </p:cNvPr>
          <p:cNvSpPr>
            <a:spLocks noGrp="1"/>
          </p:cNvSpPr>
          <p:nvPr>
            <p:ph type="title"/>
          </p:nvPr>
        </p:nvSpPr>
        <p:spPr/>
        <p:txBody>
          <a:bodyPr/>
          <a:lstStyle/>
          <a:p>
            <a:r>
              <a:rPr lang="en-IN"/>
              <a:t>Azure Cycle Cloud</a:t>
            </a:r>
          </a:p>
        </p:txBody>
      </p:sp>
    </p:spTree>
    <p:extLst>
      <p:ext uri="{BB962C8B-B14F-4D97-AF65-F5344CB8AC3E}">
        <p14:creationId xmlns:p14="http://schemas.microsoft.com/office/powerpoint/2010/main" val="2827947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2" presetClass="entr" presetSubtype="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3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B39B43-FB6D-4469-8EEC-FB001B8001FF}"/>
              </a:ext>
              <a:ext uri="{C183D7F6-B498-43B3-948B-1728B52AA6E4}">
                <adec:decorative xmlns:adec="http://schemas.microsoft.com/office/drawing/2017/decorative" val="1"/>
              </a:ext>
            </a:extLst>
          </p:cNvPr>
          <p:cNvGrpSpPr/>
          <p:nvPr/>
        </p:nvGrpSpPr>
        <p:grpSpPr>
          <a:xfrm>
            <a:off x="1050290" y="1911898"/>
            <a:ext cx="1849120" cy="1692415"/>
            <a:chOff x="516890" y="1090930"/>
            <a:chExt cx="5619750" cy="5143500"/>
          </a:xfrm>
        </p:grpSpPr>
        <p:pic>
          <p:nvPicPr>
            <p:cNvPr id="34818" name="Picture 2">
              <a:extLst>
                <a:ext uri="{FF2B5EF4-FFF2-40B4-BE49-F238E27FC236}">
                  <a16:creationId xmlns:a16="http://schemas.microsoft.com/office/drawing/2014/main" id="{2853AE16-E275-4E47-8984-771843AA1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90" y="1090930"/>
              <a:ext cx="56197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1FBC54F8-E421-4D8B-8936-CF38CED95D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9901"/>
            <a:stretch/>
          </p:blipFill>
          <p:spPr bwMode="auto">
            <a:xfrm>
              <a:off x="750570" y="3839288"/>
              <a:ext cx="5223510" cy="23951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F6234252-F699-4CE0-955D-97D3E2F3BE36}"/>
              </a:ext>
              <a:ext uri="{C183D7F6-B498-43B3-948B-1728B52AA6E4}">
                <adec:decorative xmlns:adec="http://schemas.microsoft.com/office/drawing/2017/decorative" val="1"/>
              </a:ext>
            </a:extLst>
          </p:cNvPr>
          <p:cNvGrpSpPr/>
          <p:nvPr/>
        </p:nvGrpSpPr>
        <p:grpSpPr>
          <a:xfrm>
            <a:off x="4044963" y="2494684"/>
            <a:ext cx="3762375" cy="890847"/>
            <a:chOff x="3238500" y="2771775"/>
            <a:chExt cx="5715000" cy="1353185"/>
          </a:xfrm>
        </p:grpSpPr>
        <p:pic>
          <p:nvPicPr>
            <p:cNvPr id="34820" name="Picture 4" descr="HPC Schedulers for Clusters &amp; Servers| Aspen Systems">
              <a:extLst>
                <a:ext uri="{FF2B5EF4-FFF2-40B4-BE49-F238E27FC236}">
                  <a16:creationId xmlns:a16="http://schemas.microsoft.com/office/drawing/2014/main" id="{7A20604D-7B1A-4F8D-8A51-4557FEFEE51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67000"/>
                      </a14:imgEffect>
                    </a14:imgLayer>
                  </a14:imgProps>
                </a:ext>
                <a:ext uri="{28A0092B-C50C-407E-A947-70E740481C1C}">
                  <a14:useLocalDpi xmlns:a14="http://schemas.microsoft.com/office/drawing/2010/main" val="0"/>
                </a:ext>
              </a:extLst>
            </a:blip>
            <a:srcRect r="73822"/>
            <a:stretch/>
          </p:blipFill>
          <p:spPr bwMode="auto">
            <a:xfrm>
              <a:off x="3238500" y="2771775"/>
              <a:ext cx="149606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HPC Schedulers for Clusters &amp; Servers| Aspen Systems">
              <a:extLst>
                <a:ext uri="{FF2B5EF4-FFF2-40B4-BE49-F238E27FC236}">
                  <a16:creationId xmlns:a16="http://schemas.microsoft.com/office/drawing/2014/main" id="{ECA582B9-A3E8-489F-BA9C-A9F371674224}"/>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26178"/>
            <a:stretch/>
          </p:blipFill>
          <p:spPr bwMode="auto">
            <a:xfrm>
              <a:off x="4734560" y="2810510"/>
              <a:ext cx="4218940" cy="13144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FD22557D-8264-4AD4-B4FF-A5CEBD6B7E18}"/>
              </a:ext>
              <a:ext uri="{C183D7F6-B498-43B3-948B-1728B52AA6E4}">
                <adec:decorative xmlns:adec="http://schemas.microsoft.com/office/drawing/2017/decorative" val="1"/>
              </a:ext>
            </a:extLst>
          </p:cNvPr>
          <p:cNvGrpSpPr/>
          <p:nvPr/>
        </p:nvGrpSpPr>
        <p:grpSpPr>
          <a:xfrm>
            <a:off x="1341416" y="4380031"/>
            <a:ext cx="4584735" cy="1380458"/>
            <a:chOff x="5634038" y="1294733"/>
            <a:chExt cx="4333875" cy="1304925"/>
          </a:xfrm>
        </p:grpSpPr>
        <p:pic>
          <p:nvPicPr>
            <p:cNvPr id="34822" name="Picture 6" descr="IBM Spectrum LSF | NVIDIA Developer">
              <a:extLst>
                <a:ext uri="{FF2B5EF4-FFF2-40B4-BE49-F238E27FC236}">
                  <a16:creationId xmlns:a16="http://schemas.microsoft.com/office/drawing/2014/main" id="{4F5F0D61-9E54-48E7-8696-D35196F1A0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4038" y="1304258"/>
              <a:ext cx="43338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IBM Spectrum LSF | NVIDIA Developer">
              <a:extLst>
                <a:ext uri="{FF2B5EF4-FFF2-40B4-BE49-F238E27FC236}">
                  <a16:creationId xmlns:a16="http://schemas.microsoft.com/office/drawing/2014/main" id="{D759A4F6-68E0-47B8-8753-3B86070A6EC1}"/>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30660" r="18572"/>
            <a:stretch/>
          </p:blipFill>
          <p:spPr bwMode="auto">
            <a:xfrm>
              <a:off x="6962775" y="1294733"/>
              <a:ext cx="2200275" cy="1295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28B6A1C-F554-4BB0-8A6E-A5F9F0D5EBF8}"/>
              </a:ext>
              <a:ext uri="{C183D7F6-B498-43B3-948B-1728B52AA6E4}">
                <adec:decorative xmlns:adec="http://schemas.microsoft.com/office/drawing/2017/decorative" val="1"/>
              </a:ext>
            </a:extLst>
          </p:cNvPr>
          <p:cNvGrpSpPr/>
          <p:nvPr/>
        </p:nvGrpSpPr>
        <p:grpSpPr>
          <a:xfrm>
            <a:off x="8622302" y="1320140"/>
            <a:ext cx="2642543" cy="2284173"/>
            <a:chOff x="8143514" y="664104"/>
            <a:chExt cx="3035934" cy="2624214"/>
          </a:xfrm>
        </p:grpSpPr>
        <p:pic>
          <p:nvPicPr>
            <p:cNvPr id="132" name="Picture 6" descr="IBM Spectrum LSF | NVIDIA Developer">
              <a:extLst>
                <a:ext uri="{FF2B5EF4-FFF2-40B4-BE49-F238E27FC236}">
                  <a16:creationId xmlns:a16="http://schemas.microsoft.com/office/drawing/2014/main" id="{61705659-0A9F-43A3-AE1D-BBF80552631E}"/>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30660" r="18572"/>
            <a:stretch/>
          </p:blipFill>
          <p:spPr bwMode="auto">
            <a:xfrm>
              <a:off x="8143514" y="1765594"/>
              <a:ext cx="2327635" cy="13703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6" descr="IBM Spectrum LSF | NVIDIA Developer">
              <a:extLst>
                <a:ext uri="{FF2B5EF4-FFF2-40B4-BE49-F238E27FC236}">
                  <a16:creationId xmlns:a16="http://schemas.microsoft.com/office/drawing/2014/main" id="{F25756EB-A50D-42ED-986C-27DC68E70ADE}"/>
                </a:ext>
              </a:extLst>
            </p:cNvPr>
            <p:cNvPicPr>
              <a:picLocks noChangeAspect="1" noChangeArrowheads="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3393" r="68976" b="9260"/>
            <a:stretch/>
          </p:blipFill>
          <p:spPr bwMode="auto">
            <a:xfrm>
              <a:off x="9261204" y="664104"/>
              <a:ext cx="1549893" cy="15213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D7608-A50A-46F3-BF24-EA8D69A24EA6}"/>
                </a:ext>
              </a:extLst>
            </p:cNvPr>
            <p:cNvSpPr txBox="1"/>
            <p:nvPr/>
          </p:nvSpPr>
          <p:spPr>
            <a:xfrm>
              <a:off x="8704354" y="2566985"/>
              <a:ext cx="2475094" cy="7213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5A91CC"/>
                  </a:solidFill>
                  <a:effectLst/>
                  <a:uLnTx/>
                  <a:uFillTx/>
                  <a:latin typeface="Arial" panose="020B0604020202020204" pitchFamily="34" charset="0"/>
                  <a:ea typeface="+mn-ea"/>
                  <a:cs typeface="Arial" panose="020B0604020202020204" pitchFamily="34" charset="0"/>
                </a:rPr>
                <a:t>Symphony</a:t>
              </a:r>
            </a:p>
          </p:txBody>
        </p:sp>
      </p:grpSp>
      <p:sp>
        <p:nvSpPr>
          <p:cNvPr id="5" name="Title 4">
            <a:extLst>
              <a:ext uri="{FF2B5EF4-FFF2-40B4-BE49-F238E27FC236}">
                <a16:creationId xmlns:a16="http://schemas.microsoft.com/office/drawing/2014/main" id="{F8D7B108-A837-7CD9-02BA-2131187B820E}"/>
              </a:ext>
            </a:extLst>
          </p:cNvPr>
          <p:cNvSpPr>
            <a:spLocks noGrp="1"/>
          </p:cNvSpPr>
          <p:nvPr>
            <p:ph type="title"/>
          </p:nvPr>
        </p:nvSpPr>
        <p:spPr/>
        <p:txBody>
          <a:bodyPr/>
          <a:lstStyle/>
          <a:p>
            <a:r>
              <a:rPr lang="en-US"/>
              <a:t>Support for Traditional Job Schedulers</a:t>
            </a:r>
            <a:endParaRPr lang="en-IN"/>
          </a:p>
        </p:txBody>
      </p:sp>
      <p:pic>
        <p:nvPicPr>
          <p:cNvPr id="15" name="Picture 14" descr="Logo&#10;&#10;Description automatically generated with medium confidence">
            <a:extLst>
              <a:ext uri="{FF2B5EF4-FFF2-40B4-BE49-F238E27FC236}">
                <a16:creationId xmlns:a16="http://schemas.microsoft.com/office/drawing/2014/main" id="{DB45B4D0-187C-2830-C4BE-CCF06D7986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2538" y="4290242"/>
            <a:ext cx="3607759" cy="1560037"/>
          </a:xfrm>
          <a:prstGeom prst="rect">
            <a:avLst/>
          </a:prstGeom>
        </p:spPr>
      </p:pic>
    </p:spTree>
    <p:extLst>
      <p:ext uri="{BB962C8B-B14F-4D97-AF65-F5344CB8AC3E}">
        <p14:creationId xmlns:p14="http://schemas.microsoft.com/office/powerpoint/2010/main" val="3050563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B39B43-FB6D-4469-8EEC-FB001B8001FF}"/>
              </a:ext>
              <a:ext uri="{C183D7F6-B498-43B3-948B-1728B52AA6E4}">
                <adec:decorative xmlns:adec="http://schemas.microsoft.com/office/drawing/2017/decorative" val="1"/>
              </a:ext>
            </a:extLst>
          </p:cNvPr>
          <p:cNvGrpSpPr/>
          <p:nvPr/>
        </p:nvGrpSpPr>
        <p:grpSpPr>
          <a:xfrm>
            <a:off x="8152130" y="2161577"/>
            <a:ext cx="1853050" cy="1692415"/>
            <a:chOff x="516890" y="1090930"/>
            <a:chExt cx="5631695" cy="5143500"/>
          </a:xfrm>
        </p:grpSpPr>
        <p:pic>
          <p:nvPicPr>
            <p:cNvPr id="34818" name="Picture 2">
              <a:extLst>
                <a:ext uri="{FF2B5EF4-FFF2-40B4-BE49-F238E27FC236}">
                  <a16:creationId xmlns:a16="http://schemas.microsoft.com/office/drawing/2014/main" id="{2853AE16-E275-4E47-8984-771843AA1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90" y="1090930"/>
              <a:ext cx="56197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1FBC54F8-E421-4D8B-8936-CF38CED95D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9901"/>
            <a:stretch/>
          </p:blipFill>
          <p:spPr bwMode="auto">
            <a:xfrm>
              <a:off x="528834" y="3659460"/>
              <a:ext cx="5619751" cy="257497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itle 4">
            <a:extLst>
              <a:ext uri="{FF2B5EF4-FFF2-40B4-BE49-F238E27FC236}">
                <a16:creationId xmlns:a16="http://schemas.microsoft.com/office/drawing/2014/main" id="{F8D7B108-A837-7CD9-02BA-2131187B820E}"/>
              </a:ext>
            </a:extLst>
          </p:cNvPr>
          <p:cNvSpPr>
            <a:spLocks noGrp="1"/>
          </p:cNvSpPr>
          <p:nvPr>
            <p:ph type="title"/>
          </p:nvPr>
        </p:nvSpPr>
        <p:spPr/>
        <p:txBody>
          <a:bodyPr/>
          <a:lstStyle/>
          <a:p>
            <a:r>
              <a:rPr lang="en-US" sz="2800"/>
              <a:t>Feature Focus: SLURM Integration</a:t>
            </a:r>
            <a:endParaRPr lang="en-IN"/>
          </a:p>
        </p:txBody>
      </p:sp>
      <p:sp>
        <p:nvSpPr>
          <p:cNvPr id="4" name="Text Placeholder 3">
            <a:extLst>
              <a:ext uri="{FF2B5EF4-FFF2-40B4-BE49-F238E27FC236}">
                <a16:creationId xmlns:a16="http://schemas.microsoft.com/office/drawing/2014/main" id="{777E5681-60EC-0E39-F74E-A66F2C9619FD}"/>
              </a:ext>
            </a:extLst>
          </p:cNvPr>
          <p:cNvSpPr>
            <a:spLocks noGrp="1"/>
          </p:cNvSpPr>
          <p:nvPr>
            <p:ph type="body" sz="quarter" idx="10"/>
          </p:nvPr>
        </p:nvSpPr>
        <p:spPr/>
        <p:txBody>
          <a:bodyPr/>
          <a:lstStyle/>
          <a:p>
            <a:pPr marL="342900" indent="-342900">
              <a:buFont typeface="Arial" panose="020B0604020202020204" pitchFamily="34" charset="0"/>
              <a:buChar char="•"/>
            </a:pPr>
            <a:r>
              <a:rPr kumimoji="0" lang="en-US" sz="1800" b="0" i="0" u="none" strike="noStrike" kern="1200" cap="none" spc="0" normalizeH="0" baseline="0" noProof="0">
                <a:ln>
                  <a:noFill/>
                </a:ln>
                <a:effectLst/>
                <a:uLnTx/>
                <a:uFillTx/>
                <a:latin typeface="Segoe UI" panose="020B0502040204020203" pitchFamily="34" charset="0"/>
                <a:cs typeface="Segoe UI" panose="020B0502040204020203" pitchFamily="34" charset="0"/>
              </a:rPr>
              <a:t>Advanced CycleCloud + SLURM HPC job scheduler Integration!</a:t>
            </a:r>
            <a:endParaRPr kumimoji="0" lang="en-US" sz="1800" b="1"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kumimoji="0" lang="en-US" sz="1800" i="0" u="none" strike="noStrike" kern="1200" cap="none" spc="0" normalizeH="0" baseline="0" noProof="0">
                <a:ln>
                  <a:noFill/>
                </a:ln>
                <a:effectLst/>
                <a:uLnTx/>
                <a:uFillTx/>
                <a:latin typeface="Segoe UI" panose="020B0502040204020203" pitchFamily="34" charset="0"/>
                <a:cs typeface="Segoe UI" panose="020B0502040204020203" pitchFamily="34" charset="0"/>
              </a:rPr>
              <a:t>Brings the following autoscaling capabilities to </a:t>
            </a:r>
            <a:r>
              <a:rPr kumimoji="0" lang="en-US" sz="1800" i="0" u="none" strike="noStrike" kern="1200" cap="none" spc="0" normalizeH="0" baseline="0" noProof="0" err="1">
                <a:ln>
                  <a:noFill/>
                </a:ln>
                <a:effectLst/>
                <a:uLnTx/>
                <a:uFillTx/>
                <a:latin typeface="Segoe UI" panose="020B0502040204020203" pitchFamily="34" charset="0"/>
                <a:cs typeface="Segoe UI" panose="020B0502040204020203" pitchFamily="34" charset="0"/>
              </a:rPr>
              <a:t>Slurm</a:t>
            </a:r>
            <a:r>
              <a:rPr kumimoji="0" lang="en-US" sz="1800" i="0" u="none" strike="noStrike" kern="1200" cap="none" spc="0" normalizeH="0" baseline="0" noProof="0">
                <a:ln>
                  <a:noFill/>
                </a:ln>
                <a:effectLst/>
                <a:uLnTx/>
                <a:uFillTx/>
                <a:latin typeface="Segoe UI" panose="020B0502040204020203" pitchFamily="34" charset="0"/>
                <a:cs typeface="Segoe UI" panose="020B0502040204020203" pitchFamily="34" charset="0"/>
              </a:rPr>
              <a:t> clusters: </a:t>
            </a:r>
          </a:p>
          <a:p>
            <a:pPr marL="742950" lvl="1" indent="-285750">
              <a:buFont typeface="Arial" panose="020B0604020202020204" pitchFamily="34" charset="0"/>
              <a:buChar char="•"/>
            </a:pPr>
            <a:r>
              <a:rPr kumimoji="0" lang="en-US" sz="1600" i="0" u="none" strike="noStrike" kern="1200" cap="none" spc="0" normalizeH="0" baseline="0" noProof="0">
                <a:ln>
                  <a:noFill/>
                </a:ln>
                <a:solidFill>
                  <a:srgbClr val="F89AF4"/>
                </a:solidFill>
                <a:effectLst/>
                <a:uLnTx/>
                <a:uFillTx/>
                <a:latin typeface="Segoe UI" panose="020B0502040204020203" pitchFamily="34" charset="0"/>
                <a:cs typeface="Segoe UI" panose="020B0502040204020203" pitchFamily="34" charset="0"/>
              </a:rPr>
              <a:t>Burst on-premises </a:t>
            </a:r>
            <a:r>
              <a:rPr kumimoji="0" lang="en-US" sz="1600" i="0" u="none" strike="noStrike" kern="1200" cap="none" spc="0" normalizeH="0" baseline="0" noProof="0" err="1">
                <a:ln>
                  <a:noFill/>
                </a:ln>
                <a:solidFill>
                  <a:srgbClr val="F89AF4"/>
                </a:solidFill>
                <a:effectLst/>
                <a:uLnTx/>
                <a:uFillTx/>
                <a:latin typeface="Segoe UI" panose="020B0502040204020203" pitchFamily="34" charset="0"/>
                <a:cs typeface="Segoe UI" panose="020B0502040204020203" pitchFamily="34" charset="0"/>
              </a:rPr>
              <a:t>Slurm</a:t>
            </a:r>
            <a:r>
              <a:rPr kumimoji="0" lang="en-US" sz="1600" i="0" u="none" strike="noStrike" kern="1200" cap="none" spc="0" normalizeH="0" baseline="0" noProof="0">
                <a:ln>
                  <a:noFill/>
                </a:ln>
                <a:solidFill>
                  <a:srgbClr val="F89AF4"/>
                </a:solidFill>
                <a:effectLst/>
                <a:uLnTx/>
                <a:uFillTx/>
                <a:latin typeface="Segoe UI" panose="020B0502040204020203" pitchFamily="34" charset="0"/>
                <a:cs typeface="Segoe UI" panose="020B0502040204020203" pitchFamily="34" charset="0"/>
              </a:rPr>
              <a:t> clusters to Azure</a:t>
            </a:r>
          </a:p>
          <a:p>
            <a:pPr marL="742950" lvl="1" indent="-285750">
              <a:buFont typeface="Arial" panose="020B0604020202020204" pitchFamily="34" charset="0"/>
              <a:buChar char="•"/>
            </a:pPr>
            <a:r>
              <a:rPr kumimoji="0" lang="en-US" sz="1600" i="0" u="none" strike="noStrike" kern="1200" cap="none" spc="0" normalizeH="0" baseline="0" noProof="0" err="1">
                <a:ln>
                  <a:noFill/>
                </a:ln>
                <a:solidFill>
                  <a:srgbClr val="F89AF4"/>
                </a:solidFill>
                <a:effectLst/>
                <a:uLnTx/>
                <a:uFillTx/>
                <a:latin typeface="Segoe UI" panose="020B0502040204020203" pitchFamily="34" charset="0"/>
                <a:cs typeface="Segoe UI" panose="020B0502040204020203" pitchFamily="34" charset="0"/>
              </a:rPr>
              <a:t>Slurm</a:t>
            </a:r>
            <a:r>
              <a:rPr kumimoji="0" lang="en-US" sz="1600" i="0" u="none" strike="noStrike" kern="1200" cap="none" spc="0" normalizeH="0" baseline="0" noProof="0">
                <a:ln>
                  <a:noFill/>
                </a:ln>
                <a:solidFill>
                  <a:srgbClr val="F89AF4"/>
                </a:solidFill>
                <a:effectLst/>
                <a:uLnTx/>
                <a:uFillTx/>
                <a:latin typeface="Segoe UI" panose="020B0502040204020203" pitchFamily="34" charset="0"/>
                <a:cs typeface="Segoe UI" panose="020B0502040204020203" pitchFamily="34" charset="0"/>
              </a:rPr>
              <a:t> clusters can now auto-scale across different VM families</a:t>
            </a:r>
          </a:p>
          <a:p>
            <a:pPr marL="742950" lvl="1" indent="-285750">
              <a:buFont typeface="Arial" panose="020B0604020202020204" pitchFamily="34" charset="0"/>
              <a:buChar char="•"/>
            </a:pPr>
            <a:r>
              <a:rPr kumimoji="0" lang="en-US" sz="1600" i="0" u="none" strike="noStrike" kern="1200" cap="none" spc="0" normalizeH="0" baseline="0" noProof="0">
                <a:ln>
                  <a:noFill/>
                </a:ln>
                <a:solidFill>
                  <a:srgbClr val="F89AF4"/>
                </a:solidFill>
                <a:effectLst/>
                <a:uLnTx/>
                <a:uFillTx/>
                <a:latin typeface="Segoe UI" panose="020B0502040204020203" pitchFamily="34" charset="0"/>
                <a:cs typeface="Segoe UI" panose="020B0502040204020203" pitchFamily="34" charset="0"/>
              </a:rPr>
              <a:t>Autoscaling for MPI jobs in </a:t>
            </a:r>
            <a:r>
              <a:rPr kumimoji="0" lang="en-US" sz="1600" i="0" u="none" strike="noStrike" kern="1200" cap="none" spc="0" normalizeH="0" baseline="0" noProof="0" err="1">
                <a:ln>
                  <a:noFill/>
                </a:ln>
                <a:solidFill>
                  <a:srgbClr val="F89AF4"/>
                </a:solidFill>
                <a:effectLst/>
                <a:uLnTx/>
                <a:uFillTx/>
                <a:latin typeface="Segoe UI" panose="020B0502040204020203" pitchFamily="34" charset="0"/>
                <a:cs typeface="Segoe UI" panose="020B0502040204020203" pitchFamily="34" charset="0"/>
              </a:rPr>
              <a:t>Slurm</a:t>
            </a:r>
            <a:r>
              <a:rPr kumimoji="0" lang="en-US" sz="1600" i="0" u="none" strike="noStrike" kern="1200" cap="none" spc="0" normalizeH="0" baseline="0" noProof="0">
                <a:ln>
                  <a:noFill/>
                </a:ln>
                <a:solidFill>
                  <a:srgbClr val="F89AF4"/>
                </a:solidFill>
                <a:effectLst/>
                <a:uLnTx/>
                <a:uFillTx/>
                <a:latin typeface="Segoe UI" panose="020B0502040204020203" pitchFamily="34" charset="0"/>
                <a:cs typeface="Segoe UI" panose="020B0502040204020203" pitchFamily="34" charset="0"/>
              </a:rPr>
              <a:t> are now placement group aware</a:t>
            </a:r>
          </a:p>
          <a:p>
            <a:endParaRPr kumimoji="0" lang="en-US" sz="2000" b="1" i="0" u="none" strike="noStrike" kern="1200" cap="none" spc="0" normalizeH="0" baseline="0" noProof="0">
              <a:ln>
                <a:noFill/>
              </a:ln>
              <a:solidFill>
                <a:srgbClr val="F89AF4"/>
              </a:solidFill>
              <a:effectLst/>
              <a:uLnTx/>
              <a:uFillTx/>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5729059E-DD6F-3865-DC67-7520335D3907}"/>
              </a:ext>
              <a:ext uri="{C183D7F6-B498-43B3-948B-1728B52AA6E4}">
                <adec:decorative xmlns:adec="http://schemas.microsoft.com/office/drawing/2017/decorative" val="1"/>
              </a:ext>
            </a:extLst>
          </p:cNvPr>
          <p:cNvSpPr/>
          <p:nvPr/>
        </p:nvSpPr>
        <p:spPr>
          <a:xfrm>
            <a:off x="0" y="5264124"/>
            <a:ext cx="12192000" cy="1628775"/>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Rectangle 21">
            <a:extLst>
              <a:ext uri="{FF2B5EF4-FFF2-40B4-BE49-F238E27FC236}">
                <a16:creationId xmlns:a16="http://schemas.microsoft.com/office/drawing/2014/main" id="{53629F0A-B58E-9785-D372-3C0CA730DE22}"/>
              </a:ext>
              <a:ext uri="{C183D7F6-B498-43B3-948B-1728B52AA6E4}">
                <adec:decorative xmlns:adec="http://schemas.microsoft.com/office/drawing/2017/decorative" val="1"/>
              </a:ext>
            </a:extLst>
          </p:cNvPr>
          <p:cNvSpPr/>
          <p:nvPr/>
        </p:nvSpPr>
        <p:spPr>
          <a:xfrm>
            <a:off x="1214275" y="5443446"/>
            <a:ext cx="976344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 </a:t>
            </a:r>
            <a:r>
              <a:rPr kumimoji="0" lang="en-US" sz="1800" b="1"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must</a:t>
            </a:r>
            <a:r>
              <a:rPr kumimoji="0" lang="en-US" sz="1800" b="0"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offer compliments on CycleCloud 7.8; it's interacting </a:t>
            </a:r>
            <a:r>
              <a:rPr kumimoji="0" lang="en-US" sz="1800" b="1"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very</a:t>
            </a:r>
            <a:r>
              <a:rPr kumimoji="0" lang="en-US" sz="1800" b="0"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smoothly with SLURM. Nodes spin up and spin down as expected ...and provisioning is happening </a:t>
            </a:r>
            <a:r>
              <a:rPr kumimoji="0" lang="en-US" sz="1800" b="1"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much</a:t>
            </a:r>
            <a:r>
              <a:rPr kumimoji="0" lang="en-US" sz="1800" b="0"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more quickly and reliably. Honestly - </a:t>
            </a:r>
            <a:r>
              <a:rPr kumimoji="0" lang="en-US" sz="1800" b="1"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kudos</a:t>
            </a:r>
            <a:r>
              <a:rPr kumimoji="0" lang="en-US" sz="1800" b="0"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CycleCloud is now working </a:t>
            </a:r>
            <a:r>
              <a:rPr kumimoji="0" lang="en-US" sz="1800" b="1"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great</a:t>
            </a:r>
            <a:r>
              <a:rPr kumimoji="0" lang="en-US" sz="1800" b="0"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Happy Customer</a:t>
            </a:r>
          </a:p>
        </p:txBody>
      </p:sp>
    </p:spTree>
    <p:extLst>
      <p:ext uri="{BB962C8B-B14F-4D97-AF65-F5344CB8AC3E}">
        <p14:creationId xmlns:p14="http://schemas.microsoft.com/office/powerpoint/2010/main" val="37750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000"/>
                            </p:stCondLst>
                            <p:childTnLst>
                              <p:par>
                                <p:cTn id="28" presetID="2" presetClass="entr" presetSubtype="4"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250" fill="hold"/>
                                        <p:tgtEl>
                                          <p:spTgt spid="21"/>
                                        </p:tgtEl>
                                        <p:attrNameLst>
                                          <p:attrName>ppt_x</p:attrName>
                                        </p:attrNameLst>
                                      </p:cBhvr>
                                      <p:tavLst>
                                        <p:tav tm="0">
                                          <p:val>
                                            <p:strVal val="#ppt_x"/>
                                          </p:val>
                                        </p:tav>
                                        <p:tav tm="100000">
                                          <p:val>
                                            <p:strVal val="#ppt_x"/>
                                          </p:val>
                                        </p:tav>
                                      </p:tavLst>
                                    </p:anim>
                                    <p:anim calcmode="lin" valueType="num">
                                      <p:cBhvr additive="base">
                                        <p:cTn id="31" dur="250" fill="hold"/>
                                        <p:tgtEl>
                                          <p:spTgt spid="21"/>
                                        </p:tgtEl>
                                        <p:attrNameLst>
                                          <p:attrName>ppt_y</p:attrName>
                                        </p:attrNameLst>
                                      </p:cBhvr>
                                      <p:tavLst>
                                        <p:tav tm="0">
                                          <p:val>
                                            <p:strVal val="1+#ppt_h/2"/>
                                          </p:val>
                                        </p:tav>
                                        <p:tav tm="100000">
                                          <p:val>
                                            <p:strVal val="#ppt_y"/>
                                          </p:val>
                                        </p:tav>
                                      </p:tavLst>
                                    </p:anim>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uiExpand="1" build="p"/>
      <p:bldP spid="21"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EC01-5336-CB54-8812-07BA7020A9FB}"/>
              </a:ext>
            </a:extLst>
          </p:cNvPr>
          <p:cNvSpPr>
            <a:spLocks noGrp="1"/>
          </p:cNvSpPr>
          <p:nvPr>
            <p:ph type="title"/>
          </p:nvPr>
        </p:nvSpPr>
        <p:spPr/>
        <p:txBody>
          <a:bodyPr/>
          <a:lstStyle/>
          <a:p>
            <a:r>
              <a:rPr lang="en-IN"/>
              <a:t>Terraform</a:t>
            </a:r>
          </a:p>
        </p:txBody>
      </p:sp>
      <p:sp>
        <p:nvSpPr>
          <p:cNvPr id="3" name="Text Placeholder 2">
            <a:extLst>
              <a:ext uri="{FF2B5EF4-FFF2-40B4-BE49-F238E27FC236}">
                <a16:creationId xmlns:a16="http://schemas.microsoft.com/office/drawing/2014/main" id="{B3E35195-19AD-F2F5-972E-4E2265A091BE}"/>
              </a:ext>
            </a:extLst>
          </p:cNvPr>
          <p:cNvSpPr>
            <a:spLocks noGrp="1"/>
          </p:cNvSpPr>
          <p:nvPr>
            <p:ph type="body" sz="quarter" idx="10"/>
          </p:nvPr>
        </p:nvSpPr>
        <p:spPr/>
        <p:txBody>
          <a:bodyPr/>
          <a:lstStyle/>
          <a:p>
            <a:r>
              <a:rPr kumimoji="0" lang="en-US" sz="1800" b="0" i="0" u="none" strike="noStrike" kern="0" cap="none" spc="0" normalizeH="0" baseline="0" noProof="0">
                <a:ln>
                  <a:noFill/>
                </a:ln>
                <a:solidFill>
                  <a:srgbClr val="F89AF4"/>
                </a:solidFill>
                <a:effectLst/>
                <a:uLnTx/>
                <a:uFillTx/>
                <a:latin typeface="Segoe UI" panose="020B0502040204020203" pitchFamily="34" charset="0"/>
                <a:cs typeface="Segoe UI" panose="020B0502040204020203" pitchFamily="34" charset="0"/>
              </a:rPr>
              <a:t>Azure DevOps Tool Integrations</a:t>
            </a:r>
          </a:p>
          <a:p>
            <a:r>
              <a:rPr lang="en-US" sz="1800">
                <a:latin typeface="Segoe UI" panose="020B0502040204020203" pitchFamily="34" charset="0"/>
                <a:cs typeface="Segoe UI" panose="020B0502040204020203" pitchFamily="34" charset="0"/>
              </a:rPr>
              <a:t>Bringing native Azure support for customers using Terraform</a:t>
            </a:r>
          </a:p>
          <a:p>
            <a:pPr marL="793345" lvl="1" indent="-336145">
              <a:spcAft>
                <a:spcPts val="1176"/>
              </a:spcAft>
              <a:buClr>
                <a:schemeClr val="tx1"/>
              </a:buClr>
              <a:buFont typeface="Arial" panose="020B0604020202020204" pitchFamily="34" charset="0"/>
              <a:buChar char="•"/>
            </a:pPr>
            <a:r>
              <a:rPr lang="en-US" sz="1600">
                <a:solidFill>
                  <a:srgbClr val="F89AF4"/>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Documentation Hub for Terraform</a:t>
            </a:r>
            <a:endParaRPr lang="en-US" sz="1600">
              <a:solidFill>
                <a:srgbClr val="F89AF4"/>
              </a:solidFill>
              <a:latin typeface="Segoe UI" panose="020B0502040204020203" pitchFamily="34" charset="0"/>
              <a:cs typeface="Segoe UI" panose="020B0502040204020203" pitchFamily="34" charset="0"/>
            </a:endParaRPr>
          </a:p>
          <a:p>
            <a:pPr marL="793345" lvl="1" indent="-336145">
              <a:spcAft>
                <a:spcPts val="1176"/>
              </a:spcAft>
              <a:buClr>
                <a:schemeClr val="tx1"/>
              </a:buClr>
              <a:buFont typeface="Arial" panose="020B0604020202020204" pitchFamily="34" charset="0"/>
              <a:buChar char="•"/>
            </a:pPr>
            <a:r>
              <a:rPr lang="en-US" sz="1600">
                <a:solidFill>
                  <a:srgbClr val="F89AF4"/>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Terraform in Azure Cloud Shell</a:t>
            </a:r>
            <a:endParaRPr lang="en-US" sz="1600">
              <a:solidFill>
                <a:srgbClr val="F89AF4"/>
              </a:solidFill>
              <a:latin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793345" lvl="1" indent="-336145">
              <a:spcAft>
                <a:spcPts val="1176"/>
              </a:spcAft>
              <a:buClr>
                <a:schemeClr val="tx1"/>
              </a:buClr>
              <a:buFont typeface="Arial" panose="020B0604020202020204" pitchFamily="34" charset="0"/>
              <a:buChar char="•"/>
            </a:pPr>
            <a:r>
              <a:rPr lang="en-US" sz="1600">
                <a:solidFill>
                  <a:srgbClr val="F89AF4"/>
                </a:solidFill>
                <a:latin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Azure Resource Provider</a:t>
            </a:r>
            <a:endParaRPr lang="en-US" sz="1600">
              <a:solidFill>
                <a:srgbClr val="F89AF4"/>
              </a:solidFill>
              <a:latin typeface="Segoe UI" panose="020B0502040204020203" pitchFamily="34" charset="0"/>
              <a:cs typeface="Segoe UI" panose="020B0502040204020203" pitchFamily="34" charset="0"/>
            </a:endParaRPr>
          </a:p>
          <a:p>
            <a:pPr marL="793345" lvl="1" indent="-336145">
              <a:spcAft>
                <a:spcPts val="1176"/>
              </a:spcAft>
              <a:buClr>
                <a:schemeClr val="tx1"/>
              </a:buClr>
              <a:buFont typeface="Arial" panose="020B0604020202020204" pitchFamily="34" charset="0"/>
              <a:buChar char="•"/>
            </a:pPr>
            <a:r>
              <a:rPr lang="en-US" sz="1600">
                <a:solidFill>
                  <a:srgbClr val="F89AF4"/>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Azure Module Registry</a:t>
            </a:r>
            <a:endParaRPr lang="en-US" sz="1600">
              <a:solidFill>
                <a:srgbClr val="F89AF4"/>
              </a:solidFill>
              <a:latin typeface="Segoe UI" panose="020B0502040204020203" pitchFamily="34" charset="0"/>
              <a:cs typeface="Segoe UI" panose="020B0502040204020203" pitchFamily="34" charset="0"/>
            </a:endParaRPr>
          </a:p>
          <a:p>
            <a:pPr marL="793345" lvl="1" indent="-336145">
              <a:spcAft>
                <a:spcPts val="1176"/>
              </a:spcAft>
              <a:buClr>
                <a:schemeClr val="tx1"/>
              </a:buClr>
              <a:buFont typeface="Arial" panose="020B0604020202020204" pitchFamily="34" charset="0"/>
              <a:buChar char="•"/>
            </a:pPr>
            <a:r>
              <a:rPr lang="en-US" sz="1600">
                <a:solidFill>
                  <a:srgbClr val="F89AF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Cloud Shell Integration</a:t>
            </a:r>
            <a:endParaRPr lang="en-IN" sz="1600">
              <a:solidFill>
                <a:srgbClr val="F89AF4"/>
              </a:solidFill>
              <a:latin typeface="Segoe UI" panose="020B0502040204020203" pitchFamily="34" charset="0"/>
              <a:cs typeface="Segoe UI" panose="020B0502040204020203" pitchFamily="34" charset="0"/>
            </a:endParaRPr>
          </a:p>
        </p:txBody>
      </p:sp>
      <p:sp>
        <p:nvSpPr>
          <p:cNvPr id="5" name="Text Placeholder 3">
            <a:extLst>
              <a:ext uri="{FF2B5EF4-FFF2-40B4-BE49-F238E27FC236}">
                <a16:creationId xmlns:a16="http://schemas.microsoft.com/office/drawing/2014/main" id="{B9C1D823-250C-79D6-2F2B-1489D5353964}"/>
              </a:ext>
            </a:extLst>
          </p:cNvPr>
          <p:cNvSpPr txBox="1">
            <a:spLocks/>
          </p:cNvSpPr>
          <p:nvPr/>
        </p:nvSpPr>
        <p:spPr>
          <a:xfrm>
            <a:off x="996876" y="5591175"/>
            <a:ext cx="4695223"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F89AF4"/>
                </a:solidFill>
                <a:effectLst/>
                <a:uLnTx/>
                <a:uFillTx/>
                <a:latin typeface="Segoe UI Semibold" panose="020B0702040204020203" pitchFamily="34" charset="0"/>
                <a:ea typeface="+mn-ea"/>
                <a:cs typeface="Segoe UI Semibold" panose="020B0702040204020203" pitchFamily="34" charset="0"/>
              </a:rPr>
              <a:t>docs.microsoft.com/azure/terraform</a:t>
            </a:r>
          </a:p>
        </p:txBody>
      </p:sp>
      <p:sp>
        <p:nvSpPr>
          <p:cNvPr id="6" name="Oval 5">
            <a:extLst>
              <a:ext uri="{FF2B5EF4-FFF2-40B4-BE49-F238E27FC236}">
                <a16:creationId xmlns:a16="http://schemas.microsoft.com/office/drawing/2014/main" id="{19933413-A87F-0A36-F66B-AB8C1BFC2EFB}"/>
              </a:ext>
            </a:extLst>
          </p:cNvPr>
          <p:cNvSpPr/>
          <p:nvPr/>
        </p:nvSpPr>
        <p:spPr bwMode="auto">
          <a:xfrm>
            <a:off x="426425" y="5530100"/>
            <a:ext cx="420039" cy="420037"/>
          </a:xfrm>
          <a:prstGeom prst="ellipse">
            <a:avLst/>
          </a:prstGeom>
          <a:noFill/>
          <a:ln w="28575" cap="flat" cmpd="sng" algn="ctr">
            <a:solidFill>
              <a:srgbClr val="EF87E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w="19050">
                  <a:noFill/>
                </a:ln>
                <a:solidFill>
                  <a:srgbClr val="F89AF4"/>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a:ln w="19050">
                <a:noFill/>
              </a:ln>
              <a:solidFill>
                <a:srgbClr val="F89AF4"/>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9AEFE56C-A93C-5613-97EF-808E60EAB9E8}"/>
              </a:ext>
            </a:extLst>
          </p:cNvPr>
          <p:cNvGrpSpPr/>
          <p:nvPr/>
        </p:nvGrpSpPr>
        <p:grpSpPr>
          <a:xfrm>
            <a:off x="6096000" y="1016524"/>
            <a:ext cx="6096000" cy="5172195"/>
            <a:chOff x="6096000" y="970223"/>
            <a:chExt cx="6096000" cy="5172195"/>
          </a:xfrm>
        </p:grpSpPr>
        <p:pic>
          <p:nvPicPr>
            <p:cNvPr id="8" name="Picture 7">
              <a:extLst>
                <a:ext uri="{FF2B5EF4-FFF2-40B4-BE49-F238E27FC236}">
                  <a16:creationId xmlns:a16="http://schemas.microsoft.com/office/drawing/2014/main" id="{D8C311F4-6ECA-D84A-E8A1-A60C20DC3A40}"/>
                </a:ext>
              </a:extLst>
            </p:cNvPr>
            <p:cNvPicPr>
              <a:picLocks noChangeAspect="1"/>
            </p:cNvPicPr>
            <p:nvPr/>
          </p:nvPicPr>
          <p:blipFill rotWithShape="1">
            <a:blip r:embed="rId6">
              <a:extLst>
                <a:ext uri="{28A0092B-C50C-407E-A947-70E740481C1C}">
                  <a14:useLocalDpi xmlns:a14="http://schemas.microsoft.com/office/drawing/2010/main" val="0"/>
                </a:ext>
              </a:extLst>
            </a:blip>
            <a:srcRect b="19862"/>
            <a:stretch/>
          </p:blipFill>
          <p:spPr>
            <a:xfrm>
              <a:off x="7145763" y="1681064"/>
              <a:ext cx="5046237" cy="3692144"/>
            </a:xfrm>
            <a:prstGeom prst="rect">
              <a:avLst/>
            </a:prstGeom>
          </p:spPr>
        </p:pic>
        <p:pic>
          <p:nvPicPr>
            <p:cNvPr id="7" name="Online Image Placeholder 6" descr="A picture containing screenshot&#10;&#10;Description generated with very high confidence">
              <a:extLst>
                <a:ext uri="{FF2B5EF4-FFF2-40B4-BE49-F238E27FC236}">
                  <a16:creationId xmlns:a16="http://schemas.microsoft.com/office/drawing/2014/main" id="{E44B64F4-8162-C43A-7BF7-53EB481A1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970223"/>
              <a:ext cx="6096000" cy="5172195"/>
            </a:xfrm>
            <a:prstGeom prst="rect">
              <a:avLst/>
            </a:prstGeom>
          </p:spPr>
        </p:pic>
      </p:grpSp>
    </p:spTree>
    <p:extLst>
      <p:ext uri="{BB962C8B-B14F-4D97-AF65-F5344CB8AC3E}">
        <p14:creationId xmlns:p14="http://schemas.microsoft.com/office/powerpoint/2010/main" val="33900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2" presetClass="entr" presetSubtype="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250"/>
                                        <p:tgtEl>
                                          <p:spTgt spid="6"/>
                                        </p:tgtEl>
                                      </p:cBhvr>
                                    </p:animEffect>
                                  </p:childTnLst>
                                </p:cTn>
                              </p:par>
                            </p:childTnLst>
                          </p:cTn>
                        </p:par>
                        <p:par>
                          <p:cTn id="38" fill="hold">
                            <p:stCondLst>
                              <p:cond delay="1250"/>
                            </p:stCondLst>
                            <p:childTnLst>
                              <p:par>
                                <p:cTn id="39" presetID="22" presetClass="entr" presetSubtype="8" fill="hold" nodeType="after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animEffect transition="in" filter="wipe(left)">
                                      <p:cBhvr>
                                        <p:cTn id="4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5D5A-2441-9BBB-1189-6BA372D41D58}"/>
              </a:ext>
            </a:extLst>
          </p:cNvPr>
          <p:cNvSpPr>
            <a:spLocks noGrp="1"/>
          </p:cNvSpPr>
          <p:nvPr>
            <p:ph type="title"/>
          </p:nvPr>
        </p:nvSpPr>
        <p:spPr/>
        <p:txBody>
          <a:bodyPr>
            <a:normAutofit/>
          </a:bodyPr>
          <a:lstStyle/>
          <a:p>
            <a:r>
              <a:rPr lang="en-CA" dirty="0"/>
              <a:t>Agenda</a:t>
            </a:r>
          </a:p>
        </p:txBody>
      </p:sp>
      <p:sp>
        <p:nvSpPr>
          <p:cNvPr id="3" name="Content Placeholder 2">
            <a:extLst>
              <a:ext uri="{FF2B5EF4-FFF2-40B4-BE49-F238E27FC236}">
                <a16:creationId xmlns:a16="http://schemas.microsoft.com/office/drawing/2014/main" id="{C2714CCA-6290-CF17-2FB6-6FFECA34011B}"/>
              </a:ext>
            </a:extLst>
          </p:cNvPr>
          <p:cNvSpPr>
            <a:spLocks noGrp="1"/>
          </p:cNvSpPr>
          <p:nvPr>
            <p:ph type="body" sz="quarter" idx="10"/>
          </p:nvPr>
        </p:nvSpPr>
        <p:spPr>
          <a:prstGeom prst="rect">
            <a:avLst/>
          </a:prstGeom>
        </p:spPr>
        <p:txBody>
          <a:bodyPr/>
          <a:lstStyle/>
          <a:p>
            <a:pPr marL="342900" indent="-342900">
              <a:spcBef>
                <a:spcPts val="1200"/>
              </a:spcBef>
              <a:buFont typeface="Arial" panose="020B0604020202020204" pitchFamily="34" charset="0"/>
              <a:buChar char="•"/>
            </a:pPr>
            <a:r>
              <a:rPr lang="en-US" dirty="0">
                <a:latin typeface="Segoe UI "/>
              </a:rPr>
              <a:t>Introduction </a:t>
            </a:r>
          </a:p>
          <a:p>
            <a:pPr marL="342900" indent="-342900">
              <a:spcBef>
                <a:spcPts val="1200"/>
              </a:spcBef>
              <a:buFont typeface="Arial" panose="020B0604020202020204" pitchFamily="34" charset="0"/>
              <a:buChar char="•"/>
            </a:pPr>
            <a:r>
              <a:rPr lang="en-US" dirty="0">
                <a:latin typeface="Segoe UI "/>
              </a:rPr>
              <a:t>Problem Statement </a:t>
            </a:r>
          </a:p>
          <a:p>
            <a:pPr marL="342900" indent="-342900">
              <a:spcBef>
                <a:spcPts val="1200"/>
              </a:spcBef>
              <a:buFont typeface="Arial" panose="020B0604020202020204" pitchFamily="34" charset="0"/>
              <a:buChar char="•"/>
            </a:pPr>
            <a:r>
              <a:rPr lang="en-US" dirty="0">
                <a:latin typeface="Segoe UI "/>
              </a:rPr>
              <a:t>Solution </a:t>
            </a:r>
          </a:p>
          <a:p>
            <a:pPr marL="800100" lvl="1" indent="-342900">
              <a:spcBef>
                <a:spcPts val="1200"/>
              </a:spcBef>
              <a:buFont typeface="Arial" panose="020B0604020202020204" pitchFamily="34" charset="0"/>
              <a:buChar char="•"/>
            </a:pPr>
            <a:r>
              <a:rPr lang="en-US" sz="1600" dirty="0">
                <a:solidFill>
                  <a:srgbClr val="FF8FFA"/>
                </a:solidFill>
                <a:latin typeface="Segoe UI "/>
                <a:cs typeface="+mn-cs"/>
              </a:rPr>
              <a:t>Components </a:t>
            </a:r>
          </a:p>
          <a:p>
            <a:pPr marL="800100" lvl="1" indent="-342900">
              <a:spcBef>
                <a:spcPts val="1200"/>
              </a:spcBef>
              <a:buFont typeface="Arial" panose="020B0604020202020204" pitchFamily="34" charset="0"/>
              <a:buChar char="•"/>
            </a:pPr>
            <a:r>
              <a:rPr lang="en-US" sz="1600" dirty="0">
                <a:solidFill>
                  <a:srgbClr val="FF8FFA"/>
                </a:solidFill>
                <a:latin typeface="Segoe UI "/>
                <a:cs typeface="+mn-cs"/>
              </a:rPr>
              <a:t>Implementation </a:t>
            </a:r>
          </a:p>
          <a:p>
            <a:pPr marL="342900" indent="-342900">
              <a:spcBef>
                <a:spcPts val="1200"/>
              </a:spcBef>
              <a:buFont typeface="Arial" panose="020B0604020202020204" pitchFamily="34" charset="0"/>
              <a:buChar char="•"/>
            </a:pPr>
            <a:r>
              <a:rPr lang="en-US" dirty="0">
                <a:latin typeface="Segoe UI "/>
              </a:rPr>
              <a:t>Hands-On Exercises </a:t>
            </a:r>
          </a:p>
          <a:p>
            <a:pPr marL="342900" indent="-342900">
              <a:spcBef>
                <a:spcPts val="1200"/>
              </a:spcBef>
              <a:buFont typeface="Arial" panose="020B0604020202020204" pitchFamily="34" charset="0"/>
              <a:buChar char="•"/>
            </a:pPr>
            <a:r>
              <a:rPr lang="en-US" dirty="0">
                <a:latin typeface="Segoe UI "/>
              </a:rPr>
              <a:t>Discussion</a:t>
            </a:r>
          </a:p>
        </p:txBody>
      </p:sp>
      <p:pic>
        <p:nvPicPr>
          <p:cNvPr id="6" name="Picture 5" descr="A person with his hand on his chin&#10;&#10;Description automatically generated with low confidence">
            <a:extLst>
              <a:ext uri="{FF2B5EF4-FFF2-40B4-BE49-F238E27FC236}">
                <a16:creationId xmlns:a16="http://schemas.microsoft.com/office/drawing/2014/main" id="{A6065E32-A446-F858-F46C-1AB01465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854" y="1346199"/>
            <a:ext cx="6002944" cy="4001963"/>
          </a:xfrm>
          <a:prstGeom prst="rect">
            <a:avLst/>
          </a:prstGeom>
          <a:effectLst>
            <a:glow rad="101600">
              <a:srgbClr val="7030A0">
                <a:alpha val="40000"/>
              </a:srgbClr>
            </a:glow>
          </a:effectLst>
          <a:scene3d>
            <a:camera prst="perspectiveLeft">
              <a:rot lat="0" lon="1800000" rev="0"/>
            </a:camera>
            <a:lightRig rig="threePt" dir="t"/>
          </a:scene3d>
        </p:spPr>
      </p:pic>
    </p:spTree>
    <p:extLst>
      <p:ext uri="{BB962C8B-B14F-4D97-AF65-F5344CB8AC3E}">
        <p14:creationId xmlns:p14="http://schemas.microsoft.com/office/powerpoint/2010/main" val="47328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C007E-D483-2EB8-FD4C-28781FF8A0AC}"/>
              </a:ext>
            </a:extLst>
          </p:cNvPr>
          <p:cNvSpPr>
            <a:spLocks noGrp="1"/>
          </p:cNvSpPr>
          <p:nvPr>
            <p:ph type="title"/>
          </p:nvPr>
        </p:nvSpPr>
        <p:spPr/>
        <p:txBody>
          <a:bodyPr/>
          <a:lstStyle/>
          <a:p>
            <a:r>
              <a:rPr lang="en-CA"/>
              <a:t>Solution Implementation</a:t>
            </a:r>
          </a:p>
        </p:txBody>
      </p:sp>
    </p:spTree>
    <p:extLst>
      <p:ext uri="{BB962C8B-B14F-4D97-AF65-F5344CB8AC3E}">
        <p14:creationId xmlns:p14="http://schemas.microsoft.com/office/powerpoint/2010/main" val="3799475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pic>
        <p:nvPicPr>
          <p:cNvPr id="3074" name="Picture 2" descr="thumbnail image 5 of blog post titled &#10; &#10; &#10;  &#10; &#10; &#10; &#10;    &#10;  &#10;   &#10;    &#10;      &#10;       Performance considerations for large scale deep learning training on Azure NDv4 (A100) series&#10;       &#10;      &#10;     &#10;   &#10;  &#10; &#10;   &#10; &#10; &#10; &#10; &#10; &#10;">
            <a:extLst>
              <a:ext uri="{FF2B5EF4-FFF2-40B4-BE49-F238E27FC236}">
                <a16:creationId xmlns:a16="http://schemas.microsoft.com/office/drawing/2014/main" id="{88A3CC3E-81F3-3231-AF42-3D93FEC98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1" y="954872"/>
            <a:ext cx="7607299" cy="56162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2D04A3-8CAF-2D42-234C-BF1B1E346D1D}"/>
              </a:ext>
            </a:extLst>
          </p:cNvPr>
          <p:cNvSpPr>
            <a:spLocks noGrp="1"/>
          </p:cNvSpPr>
          <p:nvPr>
            <p:ph type="title"/>
          </p:nvPr>
        </p:nvSpPr>
        <p:spPr/>
        <p:txBody>
          <a:bodyPr/>
          <a:lstStyle/>
          <a:p>
            <a:r>
              <a:rPr lang="en-US" dirty="0"/>
              <a:t>Simplified architectural schematic </a:t>
            </a:r>
            <a:endParaRPr lang="en-IN" dirty="0"/>
          </a:p>
        </p:txBody>
      </p:sp>
      <p:grpSp>
        <p:nvGrpSpPr>
          <p:cNvPr id="5" name="code samples" descr="code samples">
            <a:extLst>
              <a:ext uri="{FF2B5EF4-FFF2-40B4-BE49-F238E27FC236}">
                <a16:creationId xmlns:a16="http://schemas.microsoft.com/office/drawing/2014/main" id="{8ABE18EA-14F2-1F31-C05D-13E1CD8F6F90}"/>
              </a:ext>
            </a:extLst>
          </p:cNvPr>
          <p:cNvGrpSpPr/>
          <p:nvPr/>
        </p:nvGrpSpPr>
        <p:grpSpPr>
          <a:xfrm>
            <a:off x="3487102" y="1645920"/>
            <a:ext cx="444818" cy="339090"/>
            <a:chOff x="2548477" y="4015530"/>
            <a:chExt cx="500554" cy="253214"/>
          </a:xfrm>
        </p:grpSpPr>
        <p:sp>
          <p:nvSpPr>
            <p:cNvPr id="6" name="Freeform: Shape 5">
              <a:extLst>
                <a:ext uri="{FF2B5EF4-FFF2-40B4-BE49-F238E27FC236}">
                  <a16:creationId xmlns:a16="http://schemas.microsoft.com/office/drawing/2014/main" id="{CBBBD716-59B0-04A9-75D6-3F6830E708CE}"/>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D0E51C58-17DD-9E84-2BF2-495F58CD5E47}"/>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7EB062C1-8F55-EBE1-C905-8840A923C1E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8DAA3B14-13BA-1B79-5357-59AB47FE8FD4}"/>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0ECC94E1-5955-8D4D-01DF-8DBAA4F3F3D1}"/>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52015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C007E-D483-2EB8-FD4C-28781FF8A0AC}"/>
              </a:ext>
            </a:extLst>
          </p:cNvPr>
          <p:cNvSpPr>
            <a:spLocks noGrp="1"/>
          </p:cNvSpPr>
          <p:nvPr>
            <p:ph type="title"/>
          </p:nvPr>
        </p:nvSpPr>
        <p:spPr/>
        <p:txBody>
          <a:bodyPr/>
          <a:lstStyle/>
          <a:p>
            <a:r>
              <a:rPr lang="en-CA"/>
              <a:t>Hands-On Exercises</a:t>
            </a:r>
          </a:p>
        </p:txBody>
      </p:sp>
    </p:spTree>
    <p:extLst>
      <p:ext uri="{BB962C8B-B14F-4D97-AF65-F5344CB8AC3E}">
        <p14:creationId xmlns:p14="http://schemas.microsoft.com/office/powerpoint/2010/main" val="2586040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B142C6-67F5-ADCB-EC38-0C83CAA5ABD1}"/>
              </a:ext>
            </a:extLst>
          </p:cNvPr>
          <p:cNvSpPr>
            <a:spLocks noGrp="1"/>
          </p:cNvSpPr>
          <p:nvPr>
            <p:ph type="title"/>
          </p:nvPr>
        </p:nvSpPr>
        <p:spPr/>
        <p:txBody>
          <a:bodyPr>
            <a:normAutofit/>
          </a:bodyPr>
          <a:lstStyle/>
          <a:p>
            <a:r>
              <a:rPr lang="en-CA"/>
              <a:t>Hands-On Overview </a:t>
            </a:r>
          </a:p>
        </p:txBody>
      </p:sp>
      <p:sp>
        <p:nvSpPr>
          <p:cNvPr id="6" name="Content Placeholder 5">
            <a:extLst>
              <a:ext uri="{FF2B5EF4-FFF2-40B4-BE49-F238E27FC236}">
                <a16:creationId xmlns:a16="http://schemas.microsoft.com/office/drawing/2014/main" id="{57B6340A-10FD-7A54-00C3-B2C15D530C66}"/>
              </a:ext>
            </a:extLst>
          </p:cNvPr>
          <p:cNvSpPr>
            <a:spLocks noGrp="1"/>
          </p:cNvSpPr>
          <p:nvPr>
            <p:ph type="body" sz="quarter" idx="10"/>
          </p:nvPr>
        </p:nvSpPr>
        <p:spPr>
          <a:prstGeom prst="rect">
            <a:avLst/>
          </a:prstGeom>
        </p:spPr>
        <p:txBody>
          <a:bodyPr/>
          <a:lstStyle/>
          <a:p>
            <a:pPr marL="342900" indent="-342900">
              <a:buFont typeface="Arial" panose="020B0604020202020204" pitchFamily="34" charset="0"/>
              <a:buChar char="•"/>
            </a:pPr>
            <a:r>
              <a:rPr lang="en-CA" sz="2000">
                <a:solidFill>
                  <a:schemeClr val="tx1"/>
                </a:solidFill>
                <a:latin typeface="Segoe UI" panose="020B0502040204020203" pitchFamily="34" charset="0"/>
                <a:cs typeface="Segoe UI" panose="020B0502040204020203" pitchFamily="34" charset="0"/>
              </a:rPr>
              <a:t>Deploy the required infrastructure </a:t>
            </a:r>
          </a:p>
          <a:p>
            <a:pPr marL="342900" indent="-342900">
              <a:buFont typeface="Arial" panose="020B0604020202020204" pitchFamily="34" charset="0"/>
              <a:buChar char="•"/>
            </a:pPr>
            <a:r>
              <a:rPr lang="en-CA" sz="2000">
                <a:solidFill>
                  <a:schemeClr val="tx1"/>
                </a:solidFill>
                <a:latin typeface="Segoe UI" panose="020B0502040204020203" pitchFamily="34" charset="0"/>
                <a:cs typeface="Segoe UI" panose="020B0502040204020203" pitchFamily="34" charset="0"/>
              </a:rPr>
              <a:t>Explore the deployed infrastructure </a:t>
            </a:r>
          </a:p>
          <a:p>
            <a:pPr marL="342900" indent="-342900">
              <a:buFont typeface="Arial" panose="020B0604020202020204" pitchFamily="34" charset="0"/>
              <a:buChar char="•"/>
            </a:pPr>
            <a:r>
              <a:rPr lang="en-CA" sz="2000">
                <a:solidFill>
                  <a:schemeClr val="tx1"/>
                </a:solidFill>
                <a:latin typeface="Segoe UI" panose="020B0502040204020203" pitchFamily="34" charset="0"/>
                <a:cs typeface="Segoe UI" panose="020B0502040204020203" pitchFamily="34" charset="0"/>
              </a:rPr>
              <a:t>Tune &amp; health check the deployed infrastructure </a:t>
            </a:r>
          </a:p>
          <a:p>
            <a:pPr marL="342900" indent="-342900">
              <a:buFont typeface="Arial" panose="020B0604020202020204" pitchFamily="34" charset="0"/>
              <a:buChar char="•"/>
            </a:pPr>
            <a:r>
              <a:rPr lang="en-CA" sz="2000">
                <a:solidFill>
                  <a:schemeClr val="tx1"/>
                </a:solidFill>
                <a:latin typeface="Segoe UI" panose="020B0502040204020203" pitchFamily="34" charset="0"/>
                <a:cs typeface="Segoe UI" panose="020B0502040204020203" pitchFamily="34" charset="0"/>
              </a:rPr>
              <a:t>Deploy Deep Learning framework &amp; application </a:t>
            </a:r>
          </a:p>
          <a:p>
            <a:pPr marL="800100" lvl="1" indent="-342900">
              <a:buFont typeface="Arial" panose="020B0604020202020204" pitchFamily="34" charset="0"/>
              <a:buChar char="•"/>
            </a:pPr>
            <a:r>
              <a:rPr lang="en-CA" sz="2000">
                <a:solidFill>
                  <a:schemeClr val="tx1"/>
                </a:solidFill>
                <a:latin typeface="Segoe UI" panose="020B0502040204020203" pitchFamily="34" charset="0"/>
                <a:cs typeface="Segoe UI" panose="020B0502040204020203" pitchFamily="34" charset="0"/>
              </a:rPr>
              <a:t>Left as an exercise … </a:t>
            </a:r>
          </a:p>
          <a:p>
            <a:pPr marL="342900" indent="-342900">
              <a:buFont typeface="Arial" panose="020B0604020202020204" pitchFamily="34" charset="0"/>
              <a:buChar char="•"/>
            </a:pPr>
            <a:r>
              <a:rPr lang="en-CA" sz="2000">
                <a:solidFill>
                  <a:schemeClr val="tx1"/>
                </a:solidFill>
                <a:latin typeface="Segoe UI" panose="020B0502040204020203" pitchFamily="34" charset="0"/>
                <a:cs typeface="Segoe UI" panose="020B0502040204020203" pitchFamily="34" charset="0"/>
              </a:rPr>
              <a:t>Decommission the infrastructure </a:t>
            </a:r>
          </a:p>
          <a:p>
            <a:endParaRPr lang="en-CA" sz="2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943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A307-FFB4-61C0-9625-C40AD7AE3A44}"/>
              </a:ext>
            </a:extLst>
          </p:cNvPr>
          <p:cNvSpPr>
            <a:spLocks noGrp="1"/>
          </p:cNvSpPr>
          <p:nvPr>
            <p:ph type="title"/>
          </p:nvPr>
        </p:nvSpPr>
        <p:spPr/>
        <p:txBody>
          <a:bodyPr>
            <a:normAutofit/>
          </a:bodyPr>
          <a:lstStyle/>
          <a:p>
            <a:r>
              <a:rPr lang="en-CA"/>
              <a:t>1-Click Deployment </a:t>
            </a:r>
          </a:p>
        </p:txBody>
      </p:sp>
      <p:sp>
        <p:nvSpPr>
          <p:cNvPr id="3" name="Content Placeholder 2">
            <a:extLst>
              <a:ext uri="{FF2B5EF4-FFF2-40B4-BE49-F238E27FC236}">
                <a16:creationId xmlns:a16="http://schemas.microsoft.com/office/drawing/2014/main" id="{5813D571-3500-471D-92AD-1D09387D5B23}"/>
              </a:ext>
            </a:extLst>
          </p:cNvPr>
          <p:cNvSpPr>
            <a:spLocks noGrp="1"/>
          </p:cNvSpPr>
          <p:nvPr>
            <p:ph type="body" sz="quarter" idx="10"/>
          </p:nvPr>
        </p:nvSpPr>
        <p:spPr>
          <a:prstGeom prst="rect">
            <a:avLst/>
          </a:prstGeom>
        </p:spPr>
        <p:txBody>
          <a:bodyPr/>
          <a:lstStyle/>
          <a:p>
            <a:pPr marL="342900" indent="-342900">
              <a:buFont typeface="Arial" panose="020B0604020202020204" pitchFamily="34" charset="0"/>
              <a:buChar char="•"/>
            </a:pPr>
            <a:r>
              <a:rPr lang="en-CA" sz="2000">
                <a:latin typeface="Segoe UI" panose="020B0502040204020203" pitchFamily="34" charset="0"/>
                <a:cs typeface="Segoe UI" panose="020B0502040204020203" pitchFamily="34" charset="0"/>
              </a:rPr>
              <a:t>Facilitated via </a:t>
            </a:r>
            <a:r>
              <a:rPr lang="en-CA" sz="2000">
                <a:solidFill>
                  <a:srgbClr val="F89AF4"/>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HashiCorp Terraform </a:t>
            </a:r>
            <a:endParaRPr lang="en-CA" sz="2000">
              <a:solidFill>
                <a:srgbClr val="F89AF4"/>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CA" sz="2000">
                <a:latin typeface="Segoe UI" panose="020B0502040204020203" pitchFamily="34" charset="0"/>
                <a:cs typeface="Segoe UI" panose="020B0502040204020203" pitchFamily="34" charset="0"/>
              </a:rPr>
              <a:t>Deploys the entire Azure </a:t>
            </a:r>
            <a:r>
              <a:rPr lang="en-CA" sz="2000" err="1">
                <a:latin typeface="Segoe UI" panose="020B0502040204020203" pitchFamily="34" charset="0"/>
                <a:cs typeface="Segoe UI" panose="020B0502040204020203" pitchFamily="34" charset="0"/>
              </a:rPr>
              <a:t>CycleCloud</a:t>
            </a:r>
            <a:r>
              <a:rPr lang="en-CA" sz="2000">
                <a:latin typeface="Segoe UI" panose="020B0502040204020203" pitchFamily="34" charset="0"/>
                <a:cs typeface="Segoe UI" panose="020B0502040204020203" pitchFamily="34" charset="0"/>
              </a:rPr>
              <a:t> infrastructure </a:t>
            </a:r>
          </a:p>
          <a:p>
            <a:pPr marL="800100" lvl="1" indent="-342900">
              <a:buFont typeface="Arial" panose="020B0604020202020204" pitchFamily="34" charset="0"/>
              <a:buChar char="•"/>
            </a:pPr>
            <a:r>
              <a:rPr lang="en-CA" sz="2000">
                <a:solidFill>
                  <a:schemeClr val="tx1"/>
                </a:solidFill>
                <a:latin typeface="Segoe UI" panose="020B0502040204020203" pitchFamily="34" charset="0"/>
                <a:cs typeface="Segoe UI" panose="020B0502040204020203" pitchFamily="34" charset="0"/>
              </a:rPr>
              <a:t>Includes components plus required scripting </a:t>
            </a:r>
          </a:p>
          <a:p>
            <a:pPr lvl="2"/>
            <a:r>
              <a:rPr lang="en-CA" sz="1800" err="1">
                <a:latin typeface="Segoe UI" panose="020B0502040204020203" pitchFamily="34" charset="0"/>
                <a:cs typeface="Segoe UI" panose="020B0502040204020203" pitchFamily="34" charset="0"/>
              </a:rPr>
              <a:t>Slurm</a:t>
            </a:r>
            <a:r>
              <a:rPr lang="en-CA" sz="1800">
                <a:latin typeface="Segoe UI" panose="020B0502040204020203" pitchFamily="34" charset="0"/>
                <a:cs typeface="Segoe UI" panose="020B0502040204020203" pitchFamily="34" charset="0"/>
              </a:rPr>
              <a:t> workload manager </a:t>
            </a:r>
          </a:p>
          <a:p>
            <a:pPr lvl="2"/>
            <a:r>
              <a:rPr lang="en-CA" sz="1800">
                <a:latin typeface="Segoe UI" panose="020B0502040204020203" pitchFamily="34" charset="0"/>
                <a:cs typeface="Segoe UI" panose="020B0502040204020203" pitchFamily="34" charset="0"/>
              </a:rPr>
              <a:t>NDv4 VMs with a custom software image</a:t>
            </a:r>
          </a:p>
          <a:p>
            <a:pPr marL="342900" indent="-342900">
              <a:buFont typeface="Arial" panose="020B0604020202020204" pitchFamily="34" charset="0"/>
              <a:buChar char="•"/>
            </a:pPr>
            <a:r>
              <a:rPr lang="en-CA" sz="2000">
                <a:latin typeface="Segoe UI" panose="020B0502040204020203" pitchFamily="34" charset="0"/>
                <a:cs typeface="Segoe UI" panose="020B0502040204020203" pitchFamily="34" charset="0"/>
              </a:rPr>
              <a:t>Curated via GitHub </a:t>
            </a:r>
          </a:p>
        </p:txBody>
      </p:sp>
    </p:spTree>
    <p:extLst>
      <p:ext uri="{BB962C8B-B14F-4D97-AF65-F5344CB8AC3E}">
        <p14:creationId xmlns:p14="http://schemas.microsoft.com/office/powerpoint/2010/main" val="111701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0E10-DC8B-2E87-115C-16CAB558BB86}"/>
              </a:ext>
            </a:extLst>
          </p:cNvPr>
          <p:cNvSpPr>
            <a:spLocks noGrp="1"/>
          </p:cNvSpPr>
          <p:nvPr>
            <p:ph type="title"/>
          </p:nvPr>
        </p:nvSpPr>
        <p:spPr/>
        <p:txBody>
          <a:bodyPr>
            <a:normAutofit/>
          </a:bodyPr>
          <a:lstStyle/>
          <a:p>
            <a:r>
              <a:rPr lang="en-CA"/>
              <a:t>Explore the deployed environment  </a:t>
            </a:r>
          </a:p>
        </p:txBody>
      </p:sp>
      <p:sp>
        <p:nvSpPr>
          <p:cNvPr id="3" name="Content Placeholder 2">
            <a:extLst>
              <a:ext uri="{FF2B5EF4-FFF2-40B4-BE49-F238E27FC236}">
                <a16:creationId xmlns:a16="http://schemas.microsoft.com/office/drawing/2014/main" id="{BA6CAD71-2B13-63B5-1C6F-EA6CF19183F5}"/>
              </a:ext>
            </a:extLst>
          </p:cNvPr>
          <p:cNvSpPr>
            <a:spLocks noGrp="1"/>
          </p:cNvSpPr>
          <p:nvPr>
            <p:ph idx="4294967295"/>
          </p:nvPr>
        </p:nvSpPr>
        <p:spPr>
          <a:xfrm>
            <a:off x="2171700" y="1519959"/>
            <a:ext cx="4019550" cy="1489942"/>
          </a:xfrm>
          <a:prstGeom prst="rect">
            <a:avLst/>
          </a:prstGeom>
        </p:spPr>
        <p:txBody>
          <a:bodyPr/>
          <a:lstStyle/>
          <a:p>
            <a:r>
              <a:rPr lang="en-CA">
                <a:solidFill>
                  <a:schemeClr val="tx1"/>
                </a:solidFill>
                <a:latin typeface="Segoe UI" panose="020B0502040204020203" pitchFamily="34" charset="0"/>
                <a:cs typeface="Segoe UI" panose="020B0502040204020203" pitchFamily="34" charset="0"/>
              </a:rPr>
              <a:t>Image BoM</a:t>
            </a:r>
          </a:p>
          <a:p>
            <a:r>
              <a:rPr lang="en-CA">
                <a:solidFill>
                  <a:schemeClr val="tx1"/>
                </a:solidFill>
                <a:latin typeface="Segoe UI" panose="020B0502040204020203" pitchFamily="34" charset="0"/>
                <a:cs typeface="Segoe UI" panose="020B0502040204020203" pitchFamily="34" charset="0"/>
              </a:rPr>
              <a:t>GPU status  </a:t>
            </a:r>
          </a:p>
        </p:txBody>
      </p:sp>
      <p:pic>
        <p:nvPicPr>
          <p:cNvPr id="5" name="Picture 4" descr="A picture containing text&#10;&#10;Description automatically generated">
            <a:extLst>
              <a:ext uri="{FF2B5EF4-FFF2-40B4-BE49-F238E27FC236}">
                <a16:creationId xmlns:a16="http://schemas.microsoft.com/office/drawing/2014/main" id="{D124D0CE-1E43-203D-A5BD-9ADD54E0BD4F}"/>
              </a:ext>
            </a:extLst>
          </p:cNvPr>
          <p:cNvPicPr>
            <a:picLocks noChangeAspect="1"/>
          </p:cNvPicPr>
          <p:nvPr/>
        </p:nvPicPr>
        <p:blipFill>
          <a:blip r:embed="rId2"/>
          <a:stretch>
            <a:fillRect/>
          </a:stretch>
        </p:blipFill>
        <p:spPr>
          <a:xfrm>
            <a:off x="7026111" y="1038225"/>
            <a:ext cx="4127664" cy="5234989"/>
          </a:xfrm>
          <a:prstGeom prst="rect">
            <a:avLst/>
          </a:prstGeom>
        </p:spPr>
      </p:pic>
      <p:pic>
        <p:nvPicPr>
          <p:cNvPr id="6" name="Picture 5" descr="Text&#10;&#10;Description automatically generated">
            <a:extLst>
              <a:ext uri="{FF2B5EF4-FFF2-40B4-BE49-F238E27FC236}">
                <a16:creationId xmlns:a16="http://schemas.microsoft.com/office/drawing/2014/main" id="{C0DE31AE-CD97-012E-F29D-9D8B69DFBE4B}"/>
              </a:ext>
            </a:extLst>
          </p:cNvPr>
          <p:cNvPicPr>
            <a:picLocks noChangeAspect="1"/>
          </p:cNvPicPr>
          <p:nvPr/>
        </p:nvPicPr>
        <p:blipFill>
          <a:blip r:embed="rId3"/>
          <a:stretch>
            <a:fillRect/>
          </a:stretch>
        </p:blipFill>
        <p:spPr>
          <a:xfrm>
            <a:off x="400051" y="3291154"/>
            <a:ext cx="6362700" cy="1778973"/>
          </a:xfrm>
          <a:prstGeom prst="rect">
            <a:avLst/>
          </a:prstGeom>
        </p:spPr>
      </p:pic>
    </p:spTree>
    <p:extLst>
      <p:ext uri="{BB962C8B-B14F-4D97-AF65-F5344CB8AC3E}">
        <p14:creationId xmlns:p14="http://schemas.microsoft.com/office/powerpoint/2010/main" val="115173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6" presetClass="entr" presetSubtype="4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Horizontal)">
                                      <p:cBhvr>
                                        <p:cTn id="17" dur="250"/>
                                        <p:tgtEl>
                                          <p:spTgt spid="5"/>
                                        </p:tgtEl>
                                      </p:cBhvr>
                                    </p:animEffect>
                                  </p:childTnLst>
                                </p:cTn>
                              </p:par>
                              <p:par>
                                <p:cTn id="18" presetID="16" presetClass="entr" presetSubtype="37"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outVertical)">
                                      <p:cBhvr>
                                        <p:cTn id="2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Rounded Corners 109">
            <a:extLst>
              <a:ext uri="{FF2B5EF4-FFF2-40B4-BE49-F238E27FC236}">
                <a16:creationId xmlns:a16="http://schemas.microsoft.com/office/drawing/2014/main" id="{EC5EF106-F3F4-9841-38FC-14D26D633F6E}"/>
              </a:ext>
              <a:ext uri="{C183D7F6-B498-43B3-948B-1728B52AA6E4}">
                <adec:decorative xmlns:adec="http://schemas.microsoft.com/office/drawing/2017/decorative" val="1"/>
              </a:ext>
            </a:extLst>
          </p:cNvPr>
          <p:cNvSpPr/>
          <p:nvPr/>
        </p:nvSpPr>
        <p:spPr>
          <a:xfrm>
            <a:off x="810171" y="3749713"/>
            <a:ext cx="10619829" cy="2048449"/>
          </a:xfrm>
          <a:prstGeom prst="roundRect">
            <a:avLst>
              <a:gd name="adj" fmla="val 50000"/>
            </a:avLst>
          </a:prstGeom>
          <a:solidFill>
            <a:srgbClr val="282655"/>
          </a:solidFill>
          <a:ln w="19050">
            <a:solidFill>
              <a:schemeClr val="tx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15990" rtl="0" eaLnBrk="1" fontAlgn="auto" latinLnBrk="0" hangingPunct="1">
              <a:lnSpc>
                <a:spcPct val="100000"/>
              </a:lnSpc>
              <a:spcBef>
                <a:spcPts val="0"/>
              </a:spcBef>
              <a:spcAft>
                <a:spcPts val="0"/>
              </a:spcAft>
              <a:buClr>
                <a:srgbClr val="000000"/>
              </a:buClr>
              <a:buSzTx/>
              <a:buFontTx/>
              <a:buNone/>
              <a:tabLst/>
              <a:defRPr/>
            </a:pPr>
            <a:endParaRPr kumimoji="0" lang="en-US" sz="1556" b="0" i="0" u="none" strike="noStrike" kern="0" cap="none" spc="0" normalizeH="0" baseline="0" noProof="0">
              <a:ln>
                <a:noFill/>
              </a:ln>
              <a:solidFill>
                <a:srgbClr val="FFFFFF"/>
              </a:solidFill>
              <a:effectLst/>
              <a:uLnTx/>
              <a:uFillTx/>
              <a:latin typeface="Trebuchet MS"/>
              <a:ea typeface="+mn-ea"/>
              <a:cs typeface="+mn-cs"/>
              <a:sym typeface="Arial"/>
            </a:endParaRPr>
          </a:p>
        </p:txBody>
      </p:sp>
      <p:sp>
        <p:nvSpPr>
          <p:cNvPr id="3" name="Title 2">
            <a:extLst>
              <a:ext uri="{FF2B5EF4-FFF2-40B4-BE49-F238E27FC236}">
                <a16:creationId xmlns:a16="http://schemas.microsoft.com/office/drawing/2014/main" id="{AF1A0433-B89A-5F95-8CF8-CA7B1E91C391}"/>
              </a:ext>
            </a:extLst>
          </p:cNvPr>
          <p:cNvSpPr>
            <a:spLocks noGrp="1"/>
          </p:cNvSpPr>
          <p:nvPr>
            <p:ph type="title"/>
          </p:nvPr>
        </p:nvSpPr>
        <p:spPr/>
        <p:txBody>
          <a:bodyPr/>
          <a:lstStyle/>
          <a:p>
            <a:r>
              <a:rPr lang="en-IN"/>
              <a:t>GPU-optimized Software on Azure</a:t>
            </a:r>
          </a:p>
        </p:txBody>
      </p:sp>
      <p:sp>
        <p:nvSpPr>
          <p:cNvPr id="4" name="Content Placeholder 2">
            <a:extLst>
              <a:ext uri="{FF2B5EF4-FFF2-40B4-BE49-F238E27FC236}">
                <a16:creationId xmlns:a16="http://schemas.microsoft.com/office/drawing/2014/main" id="{CBA6559B-C5A5-6CE4-EDB9-85D2D52E8248}"/>
              </a:ext>
            </a:extLst>
          </p:cNvPr>
          <p:cNvSpPr txBox="1">
            <a:spLocks/>
          </p:cNvSpPr>
          <p:nvPr/>
        </p:nvSpPr>
        <p:spPr>
          <a:xfrm>
            <a:off x="762000" y="1348705"/>
            <a:ext cx="10668000" cy="415218"/>
          </a:xfrm>
          <a:prstGeom prst="rect">
            <a:avLst/>
          </a:prstGeom>
        </p:spPr>
        <p:txBody>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solidFill>
                  <a:srgbClr val="F89AF4"/>
                </a:solidFill>
                <a:latin typeface="Segoe UI" panose="020B0502040204020203" pitchFamily="34" charset="0"/>
                <a:cs typeface="Segoe UI" panose="020B0502040204020203" pitchFamily="34" charset="0"/>
              </a:rPr>
              <a:t>Enterprise ready software </a:t>
            </a:r>
            <a:r>
              <a:rPr lang="en-US" sz="1600" b="1">
                <a:solidFill>
                  <a:schemeClr val="tx1"/>
                </a:solidFill>
                <a:latin typeface="Segoe UI" panose="020B0502040204020203" pitchFamily="34" charset="0"/>
                <a:cs typeface="Segoe UI" panose="020B0502040204020203" pitchFamily="34" charset="0"/>
              </a:rPr>
              <a:t> |  </a:t>
            </a:r>
            <a:r>
              <a:rPr lang="en-US" sz="1600">
                <a:solidFill>
                  <a:srgbClr val="F89AF4"/>
                </a:solidFill>
                <a:latin typeface="Segoe UI" panose="020B0502040204020203" pitchFamily="34" charset="0"/>
                <a:cs typeface="Segoe UI" panose="020B0502040204020203" pitchFamily="34" charset="0"/>
              </a:rPr>
              <a:t>Performance optimized </a:t>
            </a:r>
            <a:r>
              <a:rPr lang="en-US" sz="1600" b="1">
                <a:solidFill>
                  <a:schemeClr val="tx1"/>
                </a:solidFill>
                <a:latin typeface="Segoe UI" panose="020B0502040204020203" pitchFamily="34" charset="0"/>
                <a:cs typeface="Segoe UI" panose="020B0502040204020203" pitchFamily="34" charset="0"/>
              </a:rPr>
              <a:t> |  </a:t>
            </a:r>
            <a:r>
              <a:rPr lang="en-US" sz="1600">
                <a:solidFill>
                  <a:srgbClr val="F89AF4"/>
                </a:solidFill>
                <a:latin typeface="Segoe UI" panose="020B0502040204020203" pitchFamily="34" charset="0"/>
                <a:cs typeface="Segoe UI" panose="020B0502040204020203" pitchFamily="34" charset="0"/>
              </a:rPr>
              <a:t>Secure</a:t>
            </a:r>
          </a:p>
        </p:txBody>
      </p:sp>
      <p:sp>
        <p:nvSpPr>
          <p:cNvPr id="5" name="Rectangle 4">
            <a:extLst>
              <a:ext uri="{FF2B5EF4-FFF2-40B4-BE49-F238E27FC236}">
                <a16:creationId xmlns:a16="http://schemas.microsoft.com/office/drawing/2014/main" id="{5138D2FB-DD1F-2EC0-F7D5-3FAC8A263B08}"/>
              </a:ext>
              <a:ext uri="{C183D7F6-B498-43B3-948B-1728B52AA6E4}">
                <adec:decorative xmlns:adec="http://schemas.microsoft.com/office/drawing/2017/decorative" val="1"/>
              </a:ext>
            </a:extLst>
          </p:cNvPr>
          <p:cNvSpPr/>
          <p:nvPr/>
        </p:nvSpPr>
        <p:spPr>
          <a:xfrm>
            <a:off x="410884" y="1294434"/>
            <a:ext cx="11370232" cy="2048449"/>
          </a:xfrm>
          <a:prstGeom prst="rect">
            <a:avLst/>
          </a:prstGeom>
          <a:ln w="19050">
            <a:solidFill>
              <a:schemeClr val="tx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15990" rtl="0" eaLnBrk="1" fontAlgn="auto" latinLnBrk="0" hangingPunct="1">
              <a:lnSpc>
                <a:spcPct val="100000"/>
              </a:lnSpc>
              <a:spcBef>
                <a:spcPts val="0"/>
              </a:spcBef>
              <a:spcAft>
                <a:spcPts val="0"/>
              </a:spcAft>
              <a:buClr>
                <a:srgbClr val="000000"/>
              </a:buClr>
              <a:buSzTx/>
              <a:buFontTx/>
              <a:buNone/>
              <a:tabLst/>
              <a:defRPr/>
            </a:pPr>
            <a:endParaRPr kumimoji="0" lang="en-US" sz="1556" b="0" i="0" u="none" strike="noStrike" kern="0" cap="none" spc="0" normalizeH="0" baseline="0" noProof="0">
              <a:ln>
                <a:noFill/>
              </a:ln>
              <a:solidFill>
                <a:srgbClr val="FFFFFF"/>
              </a:solidFill>
              <a:effectLst/>
              <a:uLnTx/>
              <a:uFillTx/>
              <a:latin typeface="Trebuchet MS"/>
              <a:ea typeface="+mn-ea"/>
              <a:cs typeface="+mn-cs"/>
              <a:sym typeface="Arial"/>
            </a:endParaRPr>
          </a:p>
        </p:txBody>
      </p:sp>
      <p:sp>
        <p:nvSpPr>
          <p:cNvPr id="27" name="Arrow: Up 59">
            <a:extLst>
              <a:ext uri="{FF2B5EF4-FFF2-40B4-BE49-F238E27FC236}">
                <a16:creationId xmlns:a16="http://schemas.microsoft.com/office/drawing/2014/main" id="{2A8C00B3-D9A9-A5C2-2F68-FD6943F05A26}"/>
              </a:ext>
              <a:ext uri="{C183D7F6-B498-43B3-948B-1728B52AA6E4}">
                <adec:decorative xmlns:adec="http://schemas.microsoft.com/office/drawing/2017/decorative" val="1"/>
              </a:ext>
            </a:extLst>
          </p:cNvPr>
          <p:cNvSpPr/>
          <p:nvPr/>
        </p:nvSpPr>
        <p:spPr>
          <a:xfrm rot="10800000">
            <a:off x="5899822" y="3375629"/>
            <a:ext cx="392356" cy="341839"/>
          </a:xfrm>
          <a:prstGeom prst="up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sym typeface="Arial"/>
            </a:endParaRPr>
          </a:p>
        </p:txBody>
      </p:sp>
      <p:sp>
        <p:nvSpPr>
          <p:cNvPr id="28" name="TextBox 27">
            <a:extLst>
              <a:ext uri="{FF2B5EF4-FFF2-40B4-BE49-F238E27FC236}">
                <a16:creationId xmlns:a16="http://schemas.microsoft.com/office/drawing/2014/main" id="{2988D4D3-E0DC-6A62-0172-BC9474C11025}"/>
              </a:ext>
            </a:extLst>
          </p:cNvPr>
          <p:cNvSpPr txBox="1"/>
          <p:nvPr/>
        </p:nvSpPr>
        <p:spPr>
          <a:xfrm>
            <a:off x="810172" y="3868932"/>
            <a:ext cx="10553154" cy="400110"/>
          </a:xfrm>
          <a:prstGeom prst="rect">
            <a:avLst/>
          </a:prstGeom>
          <a:noFill/>
        </p:spPr>
        <p:txBody>
          <a:bodyPr wrap="square" rtlCol="0">
            <a:spAutoFit/>
          </a:bodyPr>
          <a:lstStyle/>
          <a:p>
            <a:pPr marL="0" marR="0" lvl="0" indent="0" algn="ctr" defTabSz="50800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89AF4"/>
                </a:solidFill>
                <a:effectLst/>
                <a:uLnTx/>
                <a:uFillTx/>
                <a:latin typeface="Trebuchet MS" panose="020B0603020202020204" pitchFamily="34" charset="0"/>
                <a:ea typeface="MS PGothic" pitchFamily="34" charset="-128"/>
                <a:cs typeface="+mn-cs"/>
              </a:rPr>
              <a:t>NGC Catalog</a:t>
            </a:r>
          </a:p>
        </p:txBody>
      </p:sp>
      <p:grpSp>
        <p:nvGrpSpPr>
          <p:cNvPr id="19" name="Group 18">
            <a:extLst>
              <a:ext uri="{FF2B5EF4-FFF2-40B4-BE49-F238E27FC236}">
                <a16:creationId xmlns:a16="http://schemas.microsoft.com/office/drawing/2014/main" id="{6AFCD429-0897-9846-95E8-D5C2756192E2}"/>
              </a:ext>
            </a:extLst>
          </p:cNvPr>
          <p:cNvGrpSpPr/>
          <p:nvPr/>
        </p:nvGrpSpPr>
        <p:grpSpPr>
          <a:xfrm>
            <a:off x="1384532" y="4299501"/>
            <a:ext cx="1023536" cy="1457541"/>
            <a:chOff x="1384532" y="4299501"/>
            <a:chExt cx="1023536" cy="1457541"/>
          </a:xfrm>
        </p:grpSpPr>
        <p:grpSp>
          <p:nvGrpSpPr>
            <p:cNvPr id="78" name="Group 77">
              <a:extLst>
                <a:ext uri="{FF2B5EF4-FFF2-40B4-BE49-F238E27FC236}">
                  <a16:creationId xmlns:a16="http://schemas.microsoft.com/office/drawing/2014/main" id="{A68B6EE4-4212-A1A3-F049-C432CEDB09E6}"/>
                </a:ext>
              </a:extLst>
            </p:cNvPr>
            <p:cNvGrpSpPr/>
            <p:nvPr/>
          </p:nvGrpSpPr>
          <p:grpSpPr>
            <a:xfrm>
              <a:off x="1384532" y="4299501"/>
              <a:ext cx="1023536" cy="998467"/>
              <a:chOff x="661646" y="4055577"/>
              <a:chExt cx="1023536" cy="998467"/>
            </a:xfrm>
          </p:grpSpPr>
          <p:pic>
            <p:nvPicPr>
              <p:cNvPr id="75" name="Graphic 74" descr="Monitor with solid fill">
                <a:extLst>
                  <a:ext uri="{FF2B5EF4-FFF2-40B4-BE49-F238E27FC236}">
                    <a16:creationId xmlns:a16="http://schemas.microsoft.com/office/drawing/2014/main" id="{F8F322F5-6919-D1AD-5843-97A7D2D2FF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646" y="4055577"/>
                <a:ext cx="1023536" cy="998467"/>
              </a:xfrm>
              <a:prstGeom prst="rect">
                <a:avLst/>
              </a:prstGeom>
            </p:spPr>
          </p:pic>
          <p:sp>
            <p:nvSpPr>
              <p:cNvPr id="32" name="Rectangle 31">
                <a:extLst>
                  <a:ext uri="{FF2B5EF4-FFF2-40B4-BE49-F238E27FC236}">
                    <a16:creationId xmlns:a16="http://schemas.microsoft.com/office/drawing/2014/main" id="{81044BAA-C50C-E826-EEDB-4A25C755D636}"/>
                  </a:ext>
                </a:extLst>
              </p:cNvPr>
              <p:cNvSpPr/>
              <p:nvPr/>
            </p:nvSpPr>
            <p:spPr bwMode="auto">
              <a:xfrm>
                <a:off x="785319" y="4262104"/>
                <a:ext cx="769514" cy="459827"/>
              </a:xfrm>
              <a:prstGeom prst="rect">
                <a:avLst/>
              </a:prstGeom>
              <a:solidFill>
                <a:srgbClr val="461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ND</a:t>
                </a:r>
              </a:p>
            </p:txBody>
          </p:sp>
        </p:grpSp>
        <p:sp>
          <p:nvSpPr>
            <p:cNvPr id="60" name="TextBox 59">
              <a:extLst>
                <a:ext uri="{FF2B5EF4-FFF2-40B4-BE49-F238E27FC236}">
                  <a16:creationId xmlns:a16="http://schemas.microsoft.com/office/drawing/2014/main" id="{789E4BB0-850E-24AA-09F1-FBCC20AC7FA9}"/>
                </a:ext>
              </a:extLst>
            </p:cNvPr>
            <p:cNvSpPr txBox="1"/>
            <p:nvPr/>
          </p:nvSpPr>
          <p:spPr>
            <a:xfrm>
              <a:off x="1474823" y="5233822"/>
              <a:ext cx="8727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
                </a:rPr>
                <a:t>NVIDIA P40</a:t>
              </a:r>
            </a:p>
          </p:txBody>
        </p:sp>
      </p:grpSp>
      <p:grpSp>
        <p:nvGrpSpPr>
          <p:cNvPr id="14" name="Group 13">
            <a:extLst>
              <a:ext uri="{FF2B5EF4-FFF2-40B4-BE49-F238E27FC236}">
                <a16:creationId xmlns:a16="http://schemas.microsoft.com/office/drawing/2014/main" id="{27440FE6-4928-6BD2-7245-74C1C3304F9C}"/>
              </a:ext>
            </a:extLst>
          </p:cNvPr>
          <p:cNvGrpSpPr/>
          <p:nvPr/>
        </p:nvGrpSpPr>
        <p:grpSpPr>
          <a:xfrm>
            <a:off x="708454" y="1886320"/>
            <a:ext cx="1559830" cy="1314726"/>
            <a:chOff x="709664" y="1886320"/>
            <a:chExt cx="1559830" cy="1314726"/>
          </a:xfrm>
        </p:grpSpPr>
        <p:sp>
          <p:nvSpPr>
            <p:cNvPr id="6" name="TextBox 5">
              <a:extLst>
                <a:ext uri="{FF2B5EF4-FFF2-40B4-BE49-F238E27FC236}">
                  <a16:creationId xmlns:a16="http://schemas.microsoft.com/office/drawing/2014/main" id="{B004511F-D05E-36F2-C55D-CE69491FCE7F}"/>
                </a:ext>
              </a:extLst>
            </p:cNvPr>
            <p:cNvSpPr txBox="1"/>
            <p:nvPr/>
          </p:nvSpPr>
          <p:spPr>
            <a:xfrm>
              <a:off x="709664" y="1886320"/>
              <a:ext cx="1559830" cy="2687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Arial"/>
                </a:rPr>
                <a:t>100 + containers</a:t>
              </a:r>
            </a:p>
          </p:txBody>
        </p:sp>
        <p:sp>
          <p:nvSpPr>
            <p:cNvPr id="21" name="TextBox 20">
              <a:extLst>
                <a:ext uri="{FF2B5EF4-FFF2-40B4-BE49-F238E27FC236}">
                  <a16:creationId xmlns:a16="http://schemas.microsoft.com/office/drawing/2014/main" id="{8ACC687B-803A-BB64-0FB0-943D9247C2EC}"/>
                </a:ext>
              </a:extLst>
            </p:cNvPr>
            <p:cNvSpPr txBox="1"/>
            <p:nvPr/>
          </p:nvSpPr>
          <p:spPr>
            <a:xfrm>
              <a:off x="991147" y="2970214"/>
              <a:ext cx="1094982"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F89AF4"/>
                  </a:solidFill>
                  <a:effectLst/>
                  <a:uLnTx/>
                  <a:uFillTx/>
                  <a:latin typeface="Segoe UI "/>
                  <a:sym typeface="Arial"/>
                </a:rPr>
                <a:t>HPC | DL | ML</a:t>
              </a:r>
            </a:p>
          </p:txBody>
        </p:sp>
        <p:pic>
          <p:nvPicPr>
            <p:cNvPr id="13" name="Graphic 12" descr="Box with solid fill">
              <a:extLst>
                <a:ext uri="{FF2B5EF4-FFF2-40B4-BE49-F238E27FC236}">
                  <a16:creationId xmlns:a16="http://schemas.microsoft.com/office/drawing/2014/main" id="{3A6FB30C-70E7-41A9-B25D-B302D85024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6679" y="2173707"/>
              <a:ext cx="786977" cy="786977"/>
            </a:xfrm>
            <a:prstGeom prst="rect">
              <a:avLst/>
            </a:prstGeom>
          </p:spPr>
        </p:pic>
      </p:grpSp>
      <p:grpSp>
        <p:nvGrpSpPr>
          <p:cNvPr id="15" name="Group 14">
            <a:extLst>
              <a:ext uri="{FF2B5EF4-FFF2-40B4-BE49-F238E27FC236}">
                <a16:creationId xmlns:a16="http://schemas.microsoft.com/office/drawing/2014/main" id="{3B1E151A-8B8A-F4E7-32FC-61E34DA407EA}"/>
              </a:ext>
            </a:extLst>
          </p:cNvPr>
          <p:cNvGrpSpPr/>
          <p:nvPr/>
        </p:nvGrpSpPr>
        <p:grpSpPr>
          <a:xfrm>
            <a:off x="2590061" y="1886319"/>
            <a:ext cx="2213620" cy="1314727"/>
            <a:chOff x="2614028" y="1886319"/>
            <a:chExt cx="2213620" cy="1314727"/>
          </a:xfrm>
        </p:grpSpPr>
        <p:sp>
          <p:nvSpPr>
            <p:cNvPr id="7" name="TextBox 6">
              <a:extLst>
                <a:ext uri="{FF2B5EF4-FFF2-40B4-BE49-F238E27FC236}">
                  <a16:creationId xmlns:a16="http://schemas.microsoft.com/office/drawing/2014/main" id="{23D916EF-0313-C7CD-8418-FF3262B8B750}"/>
                </a:ext>
              </a:extLst>
            </p:cNvPr>
            <p:cNvSpPr txBox="1"/>
            <p:nvPr/>
          </p:nvSpPr>
          <p:spPr>
            <a:xfrm>
              <a:off x="2614028" y="1886319"/>
              <a:ext cx="2213620" cy="2687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Arial"/>
                </a:rPr>
                <a:t>100+ pre-trained models</a:t>
              </a:r>
            </a:p>
          </p:txBody>
        </p:sp>
        <p:sp>
          <p:nvSpPr>
            <p:cNvPr id="22" name="TextBox 21">
              <a:extLst>
                <a:ext uri="{FF2B5EF4-FFF2-40B4-BE49-F238E27FC236}">
                  <a16:creationId xmlns:a16="http://schemas.microsoft.com/office/drawing/2014/main" id="{2BF392F7-7BFF-7F90-AE6E-2AEFB1C7D666}"/>
                </a:ext>
              </a:extLst>
            </p:cNvPr>
            <p:cNvSpPr txBox="1"/>
            <p:nvPr/>
          </p:nvSpPr>
          <p:spPr>
            <a:xfrm>
              <a:off x="2943413" y="2970214"/>
              <a:ext cx="1578602"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1000" b="0" i="0" u="none" strike="noStrike" kern="1200" cap="none" spc="0" normalizeH="0" baseline="0" noProof="0">
                  <a:ln>
                    <a:noFill/>
                  </a:ln>
                  <a:solidFill>
                    <a:srgbClr val="F89AF4"/>
                  </a:solidFill>
                  <a:effectLst/>
                  <a:uLnTx/>
                  <a:uFillTx/>
                  <a:latin typeface="Segoe UI "/>
                  <a:sym typeface="Arial"/>
                </a:rPr>
                <a:t>Computer vision | NLP</a:t>
              </a:r>
              <a:endParaRPr kumimoji="0" lang="en-US" sz="1000" b="0" i="0" u="none" strike="noStrike" kern="0" cap="none" spc="0" normalizeH="0" baseline="0" noProof="0">
                <a:ln>
                  <a:noFill/>
                </a:ln>
                <a:solidFill>
                  <a:srgbClr val="F89AF4"/>
                </a:solidFill>
                <a:effectLst/>
                <a:uLnTx/>
                <a:uFillTx/>
                <a:latin typeface="Segoe UI "/>
                <a:sym typeface="Arial"/>
              </a:endParaRPr>
            </a:p>
          </p:txBody>
        </p:sp>
        <p:pic>
          <p:nvPicPr>
            <p:cNvPr id="35" name="Graphic 34" descr="Puzzle pieces with solid fill">
              <a:extLst>
                <a:ext uri="{FF2B5EF4-FFF2-40B4-BE49-F238E27FC236}">
                  <a16:creationId xmlns:a16="http://schemas.microsoft.com/office/drawing/2014/main" id="{624561BB-5113-4353-5A37-A54308AC53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25991" y="2147658"/>
              <a:ext cx="786977" cy="786977"/>
            </a:xfrm>
            <a:prstGeom prst="rect">
              <a:avLst/>
            </a:prstGeom>
          </p:spPr>
        </p:pic>
      </p:grpSp>
      <p:grpSp>
        <p:nvGrpSpPr>
          <p:cNvPr id="16" name="Group 15">
            <a:extLst>
              <a:ext uri="{FF2B5EF4-FFF2-40B4-BE49-F238E27FC236}">
                <a16:creationId xmlns:a16="http://schemas.microsoft.com/office/drawing/2014/main" id="{5BCDC5A9-235C-2B0A-A424-A9ED412ABC5C}"/>
              </a:ext>
            </a:extLst>
          </p:cNvPr>
          <p:cNvGrpSpPr/>
          <p:nvPr/>
        </p:nvGrpSpPr>
        <p:grpSpPr>
          <a:xfrm>
            <a:off x="5052115" y="1886320"/>
            <a:ext cx="2282159" cy="1305357"/>
            <a:chOff x="5052115" y="1886320"/>
            <a:chExt cx="2282159" cy="1305357"/>
          </a:xfrm>
        </p:grpSpPr>
        <p:sp>
          <p:nvSpPr>
            <p:cNvPr id="9" name="TextBox 8">
              <a:extLst>
                <a:ext uri="{FF2B5EF4-FFF2-40B4-BE49-F238E27FC236}">
                  <a16:creationId xmlns:a16="http://schemas.microsoft.com/office/drawing/2014/main" id="{F0470C19-3F86-BAC0-AEA8-B69B977DE836}"/>
                </a:ext>
              </a:extLst>
            </p:cNvPr>
            <p:cNvSpPr txBox="1"/>
            <p:nvPr/>
          </p:nvSpPr>
          <p:spPr>
            <a:xfrm>
              <a:off x="5052115" y="1886320"/>
              <a:ext cx="2246413" cy="2687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Arial"/>
                </a:rPr>
                <a:t>Industry frameworks</a:t>
              </a:r>
            </a:p>
          </p:txBody>
        </p:sp>
        <p:sp>
          <p:nvSpPr>
            <p:cNvPr id="24" name="TextBox 23">
              <a:extLst>
                <a:ext uri="{FF2B5EF4-FFF2-40B4-BE49-F238E27FC236}">
                  <a16:creationId xmlns:a16="http://schemas.microsoft.com/office/drawing/2014/main" id="{9642E5BB-C305-C291-F2AE-0CFAE8096A03}"/>
                </a:ext>
              </a:extLst>
            </p:cNvPr>
            <p:cNvSpPr txBox="1"/>
            <p:nvPr/>
          </p:nvSpPr>
          <p:spPr>
            <a:xfrm>
              <a:off x="5141602" y="2960845"/>
              <a:ext cx="2192672"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F89AF4"/>
                  </a:solidFill>
                  <a:effectLst/>
                  <a:uLnTx/>
                  <a:uFillTx/>
                  <a:latin typeface="Segoe UI "/>
                  <a:sym typeface="Arial"/>
                </a:rPr>
                <a:t>CLARA | JARVIS | ISAAC</a:t>
              </a:r>
            </a:p>
          </p:txBody>
        </p:sp>
        <p:pic>
          <p:nvPicPr>
            <p:cNvPr id="69" name="Graphic 68" descr="Mining tools with solid fill">
              <a:extLst>
                <a:ext uri="{FF2B5EF4-FFF2-40B4-BE49-F238E27FC236}">
                  <a16:creationId xmlns:a16="http://schemas.microsoft.com/office/drawing/2014/main" id="{EAC76FD1-1768-81E0-CA59-5AB5DF7EEE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0100" y="2222060"/>
              <a:ext cx="712551" cy="712551"/>
            </a:xfrm>
            <a:prstGeom prst="rect">
              <a:avLst/>
            </a:prstGeom>
          </p:spPr>
        </p:pic>
      </p:grpSp>
      <p:grpSp>
        <p:nvGrpSpPr>
          <p:cNvPr id="17" name="Group 16">
            <a:extLst>
              <a:ext uri="{FF2B5EF4-FFF2-40B4-BE49-F238E27FC236}">
                <a16:creationId xmlns:a16="http://schemas.microsoft.com/office/drawing/2014/main" id="{4C44FE36-155A-75B2-38D0-ED5881F715AF}"/>
              </a:ext>
            </a:extLst>
          </p:cNvPr>
          <p:cNvGrpSpPr/>
          <p:nvPr/>
        </p:nvGrpSpPr>
        <p:grpSpPr>
          <a:xfrm>
            <a:off x="7671835" y="1886319"/>
            <a:ext cx="1707613" cy="1314727"/>
            <a:chOff x="7671835" y="1886319"/>
            <a:chExt cx="1707613" cy="1314727"/>
          </a:xfrm>
        </p:grpSpPr>
        <p:sp>
          <p:nvSpPr>
            <p:cNvPr id="8" name="TextBox 7">
              <a:extLst>
                <a:ext uri="{FF2B5EF4-FFF2-40B4-BE49-F238E27FC236}">
                  <a16:creationId xmlns:a16="http://schemas.microsoft.com/office/drawing/2014/main" id="{E50FCDD5-6C66-C31B-5273-C7AD2C4EEADC}"/>
                </a:ext>
              </a:extLst>
            </p:cNvPr>
            <p:cNvSpPr txBox="1"/>
            <p:nvPr/>
          </p:nvSpPr>
          <p:spPr>
            <a:xfrm>
              <a:off x="7877468" y="1886319"/>
              <a:ext cx="1296346" cy="2687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Arial"/>
                </a:rPr>
                <a:t>Helm charts</a:t>
              </a:r>
            </a:p>
          </p:txBody>
        </p:sp>
        <p:sp>
          <p:nvSpPr>
            <p:cNvPr id="23" name="TextBox 22">
              <a:extLst>
                <a:ext uri="{FF2B5EF4-FFF2-40B4-BE49-F238E27FC236}">
                  <a16:creationId xmlns:a16="http://schemas.microsoft.com/office/drawing/2014/main" id="{D09F0440-DD30-7E99-8FF3-763ADD58D62A}"/>
                </a:ext>
              </a:extLst>
            </p:cNvPr>
            <p:cNvSpPr txBox="1"/>
            <p:nvPr/>
          </p:nvSpPr>
          <p:spPr>
            <a:xfrm>
              <a:off x="7671835" y="2970214"/>
              <a:ext cx="1707613"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F89AF4"/>
                  </a:solidFill>
                  <a:effectLst/>
                  <a:uLnTx/>
                  <a:uFillTx/>
                  <a:latin typeface="Segoe UI "/>
                  <a:sym typeface="Arial"/>
                </a:rPr>
                <a:t>TRITON | GPU operator</a:t>
              </a:r>
            </a:p>
          </p:txBody>
        </p:sp>
        <p:pic>
          <p:nvPicPr>
            <p:cNvPr id="71" name="Graphic 70" descr="Steering Wheel with solid fill">
              <a:extLst>
                <a:ext uri="{FF2B5EF4-FFF2-40B4-BE49-F238E27FC236}">
                  <a16:creationId xmlns:a16="http://schemas.microsoft.com/office/drawing/2014/main" id="{0DCF24D3-1766-8DD6-1EEF-B0338CCFCF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17369" y="2187514"/>
              <a:ext cx="727372" cy="727372"/>
            </a:xfrm>
            <a:prstGeom prst="rect">
              <a:avLst/>
            </a:prstGeom>
          </p:spPr>
        </p:pic>
      </p:grpSp>
      <p:grpSp>
        <p:nvGrpSpPr>
          <p:cNvPr id="18" name="Group 17">
            <a:extLst>
              <a:ext uri="{FF2B5EF4-FFF2-40B4-BE49-F238E27FC236}">
                <a16:creationId xmlns:a16="http://schemas.microsoft.com/office/drawing/2014/main" id="{AE456894-6F5F-3CEB-B9CA-12BF56DCE42A}"/>
              </a:ext>
            </a:extLst>
          </p:cNvPr>
          <p:cNvGrpSpPr/>
          <p:nvPr/>
        </p:nvGrpSpPr>
        <p:grpSpPr>
          <a:xfrm>
            <a:off x="9171021" y="1886319"/>
            <a:ext cx="2818522" cy="1301592"/>
            <a:chOff x="9171021" y="1886319"/>
            <a:chExt cx="2818522" cy="1301592"/>
          </a:xfrm>
        </p:grpSpPr>
        <p:sp>
          <p:nvSpPr>
            <p:cNvPr id="10" name="TextBox 9">
              <a:extLst>
                <a:ext uri="{FF2B5EF4-FFF2-40B4-BE49-F238E27FC236}">
                  <a16:creationId xmlns:a16="http://schemas.microsoft.com/office/drawing/2014/main" id="{C9BB3919-E4A7-A246-3D24-5C89DBC4CBEF}"/>
                </a:ext>
              </a:extLst>
            </p:cNvPr>
            <p:cNvSpPr txBox="1"/>
            <p:nvPr/>
          </p:nvSpPr>
          <p:spPr>
            <a:xfrm>
              <a:off x="9835081" y="1886319"/>
              <a:ext cx="1318694" cy="2687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Arial"/>
                </a:rPr>
                <a:t>Collections</a:t>
              </a:r>
            </a:p>
          </p:txBody>
        </p:sp>
        <p:sp>
          <p:nvSpPr>
            <p:cNvPr id="25" name="TextBox 24">
              <a:extLst>
                <a:ext uri="{FF2B5EF4-FFF2-40B4-BE49-F238E27FC236}">
                  <a16:creationId xmlns:a16="http://schemas.microsoft.com/office/drawing/2014/main" id="{38D80056-DACA-B4C5-6119-7E18147513D0}"/>
                </a:ext>
              </a:extLst>
            </p:cNvPr>
            <p:cNvSpPr txBox="1"/>
            <p:nvPr/>
          </p:nvSpPr>
          <p:spPr>
            <a:xfrm>
              <a:off x="9171021" y="2970929"/>
              <a:ext cx="2818522" cy="2169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1015990" rtl="0" eaLnBrk="1" fontAlgn="auto" latinLnBrk="0" hangingPunct="1">
                <a:lnSpc>
                  <a:spcPct val="90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F89AF4"/>
                  </a:solidFill>
                  <a:effectLst/>
                  <a:uLnTx/>
                  <a:uFillTx/>
                  <a:latin typeface="Segoe UI "/>
                  <a:sym typeface="Arial"/>
                </a:rPr>
                <a:t>CLARA DISCOVERY | TLT-JARVIS | RECSYS</a:t>
              </a:r>
            </a:p>
          </p:txBody>
        </p:sp>
        <p:pic>
          <p:nvPicPr>
            <p:cNvPr id="73" name="Graphic 72" descr="Layers Design with solid fill">
              <a:extLst>
                <a:ext uri="{FF2B5EF4-FFF2-40B4-BE49-F238E27FC236}">
                  <a16:creationId xmlns:a16="http://schemas.microsoft.com/office/drawing/2014/main" id="{3C8272A0-B211-41F3-A8ED-ADC707F94B0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5343" y="2132251"/>
              <a:ext cx="786977" cy="786977"/>
            </a:xfrm>
            <a:prstGeom prst="rect">
              <a:avLst/>
            </a:prstGeom>
          </p:spPr>
        </p:pic>
      </p:grpSp>
      <p:grpSp>
        <p:nvGrpSpPr>
          <p:cNvPr id="20" name="Group 19">
            <a:extLst>
              <a:ext uri="{FF2B5EF4-FFF2-40B4-BE49-F238E27FC236}">
                <a16:creationId xmlns:a16="http://schemas.microsoft.com/office/drawing/2014/main" id="{CD9211BD-D803-7705-109E-B37102FF6700}"/>
              </a:ext>
            </a:extLst>
          </p:cNvPr>
          <p:cNvGrpSpPr/>
          <p:nvPr/>
        </p:nvGrpSpPr>
        <p:grpSpPr>
          <a:xfrm>
            <a:off x="2800601" y="4299501"/>
            <a:ext cx="1023536" cy="1457541"/>
            <a:chOff x="2800601" y="4299501"/>
            <a:chExt cx="1023536" cy="1457541"/>
          </a:xfrm>
        </p:grpSpPr>
        <p:sp>
          <p:nvSpPr>
            <p:cNvPr id="76" name="TextBox 75">
              <a:extLst>
                <a:ext uri="{FF2B5EF4-FFF2-40B4-BE49-F238E27FC236}">
                  <a16:creationId xmlns:a16="http://schemas.microsoft.com/office/drawing/2014/main" id="{B71A5CB6-EE54-C153-F782-51F178A26960}"/>
                </a:ext>
              </a:extLst>
            </p:cNvPr>
            <p:cNvSpPr txBox="1"/>
            <p:nvPr/>
          </p:nvSpPr>
          <p:spPr>
            <a:xfrm>
              <a:off x="2895211" y="5233822"/>
              <a:ext cx="8727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
                </a:rPr>
                <a:t>NVIDIA V100</a:t>
              </a:r>
            </a:p>
          </p:txBody>
        </p:sp>
        <p:grpSp>
          <p:nvGrpSpPr>
            <p:cNvPr id="79" name="Group 78">
              <a:extLst>
                <a:ext uri="{FF2B5EF4-FFF2-40B4-BE49-F238E27FC236}">
                  <a16:creationId xmlns:a16="http://schemas.microsoft.com/office/drawing/2014/main" id="{CBAFF60F-EB81-8A10-31F3-5187C394A407}"/>
                </a:ext>
              </a:extLst>
            </p:cNvPr>
            <p:cNvGrpSpPr/>
            <p:nvPr/>
          </p:nvGrpSpPr>
          <p:grpSpPr>
            <a:xfrm>
              <a:off x="2800601" y="4299501"/>
              <a:ext cx="1023536" cy="998467"/>
              <a:chOff x="661646" y="4055577"/>
              <a:chExt cx="1023536" cy="998467"/>
            </a:xfrm>
          </p:grpSpPr>
          <p:pic>
            <p:nvPicPr>
              <p:cNvPr id="80" name="Graphic 79" descr="Monitor with solid fill">
                <a:extLst>
                  <a:ext uri="{FF2B5EF4-FFF2-40B4-BE49-F238E27FC236}">
                    <a16:creationId xmlns:a16="http://schemas.microsoft.com/office/drawing/2014/main" id="{55A234CB-3A88-ADA7-B459-F17C20511C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646" y="4055577"/>
                <a:ext cx="1023536" cy="998467"/>
              </a:xfrm>
              <a:prstGeom prst="rect">
                <a:avLst/>
              </a:prstGeom>
            </p:spPr>
          </p:pic>
          <p:sp>
            <p:nvSpPr>
              <p:cNvPr id="81" name="Rectangle 80">
                <a:extLst>
                  <a:ext uri="{FF2B5EF4-FFF2-40B4-BE49-F238E27FC236}">
                    <a16:creationId xmlns:a16="http://schemas.microsoft.com/office/drawing/2014/main" id="{C0B02C7C-F026-C171-6F27-4E9499E20786}"/>
                  </a:ext>
                </a:extLst>
              </p:cNvPr>
              <p:cNvSpPr/>
              <p:nvPr/>
            </p:nvSpPr>
            <p:spPr bwMode="auto">
              <a:xfrm>
                <a:off x="785319" y="4262104"/>
                <a:ext cx="769514" cy="459827"/>
              </a:xfrm>
              <a:prstGeom prst="rect">
                <a:avLst/>
              </a:prstGeom>
              <a:solidFill>
                <a:srgbClr val="461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NDv2</a:t>
                </a:r>
              </a:p>
            </p:txBody>
          </p:sp>
        </p:grpSp>
      </p:grpSp>
      <p:grpSp>
        <p:nvGrpSpPr>
          <p:cNvPr id="26" name="Group 25">
            <a:extLst>
              <a:ext uri="{FF2B5EF4-FFF2-40B4-BE49-F238E27FC236}">
                <a16:creationId xmlns:a16="http://schemas.microsoft.com/office/drawing/2014/main" id="{605DC825-A358-587F-4680-7D4241591BF8}"/>
              </a:ext>
            </a:extLst>
          </p:cNvPr>
          <p:cNvGrpSpPr/>
          <p:nvPr/>
        </p:nvGrpSpPr>
        <p:grpSpPr>
          <a:xfrm>
            <a:off x="4206201" y="4299501"/>
            <a:ext cx="1023536" cy="1457541"/>
            <a:chOff x="4206201" y="4299501"/>
            <a:chExt cx="1023536" cy="1457541"/>
          </a:xfrm>
        </p:grpSpPr>
        <p:sp>
          <p:nvSpPr>
            <p:cNvPr id="82" name="TextBox 81">
              <a:extLst>
                <a:ext uri="{FF2B5EF4-FFF2-40B4-BE49-F238E27FC236}">
                  <a16:creationId xmlns:a16="http://schemas.microsoft.com/office/drawing/2014/main" id="{72910F75-3AA4-3B6C-29E0-CEE1FD6E9ED7}"/>
                </a:ext>
              </a:extLst>
            </p:cNvPr>
            <p:cNvSpPr txBox="1"/>
            <p:nvPr/>
          </p:nvSpPr>
          <p:spPr>
            <a:xfrm>
              <a:off x="4300811" y="5233822"/>
              <a:ext cx="8727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
                </a:rPr>
                <a:t>NVIDIA </a:t>
              </a:r>
              <a:r>
                <a:rPr lang="en-US" sz="1400">
                  <a:solidFill>
                    <a:srgbClr val="FFFFFF"/>
                  </a:solidFill>
                  <a:latin typeface="Segoe UI "/>
                </a:rPr>
                <a:t>A</a:t>
              </a:r>
              <a:r>
                <a:rPr kumimoji="0" lang="en-US" sz="1400" b="0" i="0" u="none" strike="noStrike" kern="1200" cap="none" spc="0" normalizeH="0" baseline="0" noProof="0">
                  <a:ln>
                    <a:noFill/>
                  </a:ln>
                  <a:solidFill>
                    <a:srgbClr val="FFFFFF"/>
                  </a:solidFill>
                  <a:effectLst/>
                  <a:uLnTx/>
                  <a:uFillTx/>
                  <a:latin typeface="Segoe UI "/>
                </a:rPr>
                <a:t>100</a:t>
              </a:r>
            </a:p>
          </p:txBody>
        </p:sp>
        <p:grpSp>
          <p:nvGrpSpPr>
            <p:cNvPr id="83" name="Group 82">
              <a:extLst>
                <a:ext uri="{FF2B5EF4-FFF2-40B4-BE49-F238E27FC236}">
                  <a16:creationId xmlns:a16="http://schemas.microsoft.com/office/drawing/2014/main" id="{5081C3C9-32A4-B96C-487D-E5BD656D4C68}"/>
                </a:ext>
              </a:extLst>
            </p:cNvPr>
            <p:cNvGrpSpPr/>
            <p:nvPr/>
          </p:nvGrpSpPr>
          <p:grpSpPr>
            <a:xfrm>
              <a:off x="4206201" y="4299501"/>
              <a:ext cx="1023536" cy="998467"/>
              <a:chOff x="661646" y="4055577"/>
              <a:chExt cx="1023536" cy="998467"/>
            </a:xfrm>
          </p:grpSpPr>
          <p:pic>
            <p:nvPicPr>
              <p:cNvPr id="84" name="Graphic 83" descr="Monitor with solid fill">
                <a:extLst>
                  <a:ext uri="{FF2B5EF4-FFF2-40B4-BE49-F238E27FC236}">
                    <a16:creationId xmlns:a16="http://schemas.microsoft.com/office/drawing/2014/main" id="{86F51C9E-0BAC-B71D-2294-6F978D01F9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646" y="4055577"/>
                <a:ext cx="1023536" cy="998467"/>
              </a:xfrm>
              <a:prstGeom prst="rect">
                <a:avLst/>
              </a:prstGeom>
            </p:spPr>
          </p:pic>
          <p:sp>
            <p:nvSpPr>
              <p:cNvPr id="85" name="Rectangle 84">
                <a:extLst>
                  <a:ext uri="{FF2B5EF4-FFF2-40B4-BE49-F238E27FC236}">
                    <a16:creationId xmlns:a16="http://schemas.microsoft.com/office/drawing/2014/main" id="{9D120BAC-BD9F-5DFB-2CC3-59564C88C625}"/>
                  </a:ext>
                </a:extLst>
              </p:cNvPr>
              <p:cNvSpPr/>
              <p:nvPr/>
            </p:nvSpPr>
            <p:spPr bwMode="auto">
              <a:xfrm>
                <a:off x="785319" y="4262104"/>
                <a:ext cx="769514" cy="459827"/>
              </a:xfrm>
              <a:prstGeom prst="rect">
                <a:avLst/>
              </a:prstGeom>
              <a:solidFill>
                <a:srgbClr val="461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ND A100 v4</a:t>
                </a:r>
              </a:p>
            </p:txBody>
          </p:sp>
        </p:grpSp>
      </p:grpSp>
      <p:grpSp>
        <p:nvGrpSpPr>
          <p:cNvPr id="30" name="Group 29">
            <a:extLst>
              <a:ext uri="{FF2B5EF4-FFF2-40B4-BE49-F238E27FC236}">
                <a16:creationId xmlns:a16="http://schemas.microsoft.com/office/drawing/2014/main" id="{D6DCD62D-140E-F206-A875-B8C52CE51F64}"/>
              </a:ext>
            </a:extLst>
          </p:cNvPr>
          <p:cNvGrpSpPr/>
          <p:nvPr/>
        </p:nvGrpSpPr>
        <p:grpSpPr>
          <a:xfrm>
            <a:off x="5591311" y="4299501"/>
            <a:ext cx="1023536" cy="1457541"/>
            <a:chOff x="5591311" y="4299501"/>
            <a:chExt cx="1023536" cy="1457541"/>
          </a:xfrm>
        </p:grpSpPr>
        <p:sp>
          <p:nvSpPr>
            <p:cNvPr id="90" name="TextBox 89">
              <a:extLst>
                <a:ext uri="{FF2B5EF4-FFF2-40B4-BE49-F238E27FC236}">
                  <a16:creationId xmlns:a16="http://schemas.microsoft.com/office/drawing/2014/main" id="{63148D8A-49AB-17D3-4C36-F7AFDBF9090F}"/>
                </a:ext>
              </a:extLst>
            </p:cNvPr>
            <p:cNvSpPr txBox="1"/>
            <p:nvPr/>
          </p:nvSpPr>
          <p:spPr>
            <a:xfrm>
              <a:off x="5685921" y="5233822"/>
              <a:ext cx="8727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
                </a:rPr>
                <a:t>NVIDIA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
                </a:rPr>
                <a:t>K80</a:t>
              </a:r>
            </a:p>
          </p:txBody>
        </p:sp>
        <p:grpSp>
          <p:nvGrpSpPr>
            <p:cNvPr id="91" name="Group 90">
              <a:extLst>
                <a:ext uri="{FF2B5EF4-FFF2-40B4-BE49-F238E27FC236}">
                  <a16:creationId xmlns:a16="http://schemas.microsoft.com/office/drawing/2014/main" id="{E62553BA-D8C7-28E7-3CF0-964FE0673901}"/>
                </a:ext>
              </a:extLst>
            </p:cNvPr>
            <p:cNvGrpSpPr/>
            <p:nvPr/>
          </p:nvGrpSpPr>
          <p:grpSpPr>
            <a:xfrm>
              <a:off x="5591311" y="4299501"/>
              <a:ext cx="1023536" cy="998467"/>
              <a:chOff x="661646" y="4055577"/>
              <a:chExt cx="1023536" cy="998467"/>
            </a:xfrm>
          </p:grpSpPr>
          <p:pic>
            <p:nvPicPr>
              <p:cNvPr id="92" name="Graphic 91" descr="Monitor with solid fill">
                <a:extLst>
                  <a:ext uri="{FF2B5EF4-FFF2-40B4-BE49-F238E27FC236}">
                    <a16:creationId xmlns:a16="http://schemas.microsoft.com/office/drawing/2014/main" id="{00AC4135-56B9-76D9-0C48-93F236CA29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646" y="4055577"/>
                <a:ext cx="1023536" cy="998467"/>
              </a:xfrm>
              <a:prstGeom prst="rect">
                <a:avLst/>
              </a:prstGeom>
            </p:spPr>
          </p:pic>
          <p:sp>
            <p:nvSpPr>
              <p:cNvPr id="93" name="Rectangle 92">
                <a:extLst>
                  <a:ext uri="{FF2B5EF4-FFF2-40B4-BE49-F238E27FC236}">
                    <a16:creationId xmlns:a16="http://schemas.microsoft.com/office/drawing/2014/main" id="{1FF2DDD1-5063-2D46-C532-71C4A8D3FC89}"/>
                  </a:ext>
                </a:extLst>
              </p:cNvPr>
              <p:cNvSpPr/>
              <p:nvPr/>
            </p:nvSpPr>
            <p:spPr bwMode="auto">
              <a:xfrm>
                <a:off x="785319" y="4262104"/>
                <a:ext cx="769514" cy="459827"/>
              </a:xfrm>
              <a:prstGeom prst="rect">
                <a:avLst/>
              </a:prstGeom>
              <a:solidFill>
                <a:srgbClr val="461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NC</a:t>
                </a:r>
              </a:p>
            </p:txBody>
          </p:sp>
        </p:grpSp>
      </p:grpSp>
      <p:grpSp>
        <p:nvGrpSpPr>
          <p:cNvPr id="67" name="Group 66">
            <a:extLst>
              <a:ext uri="{FF2B5EF4-FFF2-40B4-BE49-F238E27FC236}">
                <a16:creationId xmlns:a16="http://schemas.microsoft.com/office/drawing/2014/main" id="{E5C6AA17-5668-1B25-D22F-63C316DCE59B}"/>
              </a:ext>
            </a:extLst>
          </p:cNvPr>
          <p:cNvGrpSpPr/>
          <p:nvPr/>
        </p:nvGrpSpPr>
        <p:grpSpPr>
          <a:xfrm>
            <a:off x="6981493" y="4299501"/>
            <a:ext cx="1023536" cy="1457541"/>
            <a:chOff x="6981493" y="4299501"/>
            <a:chExt cx="1023536" cy="1457541"/>
          </a:xfrm>
        </p:grpSpPr>
        <p:grpSp>
          <p:nvGrpSpPr>
            <p:cNvPr id="94" name="Group 93">
              <a:extLst>
                <a:ext uri="{FF2B5EF4-FFF2-40B4-BE49-F238E27FC236}">
                  <a16:creationId xmlns:a16="http://schemas.microsoft.com/office/drawing/2014/main" id="{713E38EB-4A2F-3A59-5B29-09770630C101}"/>
                </a:ext>
              </a:extLst>
            </p:cNvPr>
            <p:cNvGrpSpPr/>
            <p:nvPr/>
          </p:nvGrpSpPr>
          <p:grpSpPr>
            <a:xfrm>
              <a:off x="6981493" y="4299501"/>
              <a:ext cx="1023536" cy="998467"/>
              <a:chOff x="661646" y="4055577"/>
              <a:chExt cx="1023536" cy="998467"/>
            </a:xfrm>
          </p:grpSpPr>
          <p:pic>
            <p:nvPicPr>
              <p:cNvPr id="95" name="Graphic 94" descr="Monitor with solid fill">
                <a:extLst>
                  <a:ext uri="{FF2B5EF4-FFF2-40B4-BE49-F238E27FC236}">
                    <a16:creationId xmlns:a16="http://schemas.microsoft.com/office/drawing/2014/main" id="{2E33BC3A-C1DC-9E04-21DC-9F35FC62A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646" y="4055577"/>
                <a:ext cx="1023536" cy="998467"/>
              </a:xfrm>
              <a:prstGeom prst="rect">
                <a:avLst/>
              </a:prstGeom>
            </p:spPr>
          </p:pic>
          <p:sp>
            <p:nvSpPr>
              <p:cNvPr id="96" name="Rectangle 95">
                <a:extLst>
                  <a:ext uri="{FF2B5EF4-FFF2-40B4-BE49-F238E27FC236}">
                    <a16:creationId xmlns:a16="http://schemas.microsoft.com/office/drawing/2014/main" id="{8862B268-9CCE-B0C2-E5CE-43DD5F650ECE}"/>
                  </a:ext>
                </a:extLst>
              </p:cNvPr>
              <p:cNvSpPr/>
              <p:nvPr/>
            </p:nvSpPr>
            <p:spPr bwMode="auto">
              <a:xfrm>
                <a:off x="785319" y="4262104"/>
                <a:ext cx="769514" cy="459827"/>
              </a:xfrm>
              <a:prstGeom prst="rect">
                <a:avLst/>
              </a:prstGeom>
              <a:solidFill>
                <a:srgbClr val="461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NCsv2</a:t>
                </a:r>
              </a:p>
            </p:txBody>
          </p:sp>
        </p:grpSp>
        <p:sp>
          <p:nvSpPr>
            <p:cNvPr id="97" name="TextBox 96">
              <a:extLst>
                <a:ext uri="{FF2B5EF4-FFF2-40B4-BE49-F238E27FC236}">
                  <a16:creationId xmlns:a16="http://schemas.microsoft.com/office/drawing/2014/main" id="{4D623D7B-44EA-9138-54D5-780DC2C3283E}"/>
                </a:ext>
              </a:extLst>
            </p:cNvPr>
            <p:cNvSpPr txBox="1"/>
            <p:nvPr/>
          </p:nvSpPr>
          <p:spPr>
            <a:xfrm>
              <a:off x="7063031" y="5233822"/>
              <a:ext cx="8727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
                </a:rPr>
                <a:t>NVIDIA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FFFFFF"/>
                  </a:solidFill>
                  <a:latin typeface="Segoe UI "/>
                </a:rPr>
                <a:t>P10</a:t>
              </a:r>
              <a:r>
                <a:rPr kumimoji="0" lang="en-US" sz="1400" b="0" i="0" u="none" strike="noStrike" kern="1200" cap="none" spc="0" normalizeH="0" baseline="0" noProof="0">
                  <a:ln>
                    <a:noFill/>
                  </a:ln>
                  <a:solidFill>
                    <a:srgbClr val="FFFFFF"/>
                  </a:solidFill>
                  <a:effectLst/>
                  <a:uLnTx/>
                  <a:uFillTx/>
                  <a:latin typeface="Segoe UI "/>
                </a:rPr>
                <a:t>0</a:t>
              </a:r>
            </a:p>
          </p:txBody>
        </p:sp>
      </p:grpSp>
      <p:grpSp>
        <p:nvGrpSpPr>
          <p:cNvPr id="68" name="Group 67">
            <a:extLst>
              <a:ext uri="{FF2B5EF4-FFF2-40B4-BE49-F238E27FC236}">
                <a16:creationId xmlns:a16="http://schemas.microsoft.com/office/drawing/2014/main" id="{D8D2F18C-9D55-BDE3-B915-6DCCC4FF1C4E}"/>
              </a:ext>
            </a:extLst>
          </p:cNvPr>
          <p:cNvGrpSpPr/>
          <p:nvPr/>
        </p:nvGrpSpPr>
        <p:grpSpPr>
          <a:xfrm>
            <a:off x="8383999" y="4299501"/>
            <a:ext cx="1023536" cy="1457541"/>
            <a:chOff x="8383999" y="4299501"/>
            <a:chExt cx="1023536" cy="1457541"/>
          </a:xfrm>
        </p:grpSpPr>
        <p:grpSp>
          <p:nvGrpSpPr>
            <p:cNvPr id="98" name="Group 97">
              <a:extLst>
                <a:ext uri="{FF2B5EF4-FFF2-40B4-BE49-F238E27FC236}">
                  <a16:creationId xmlns:a16="http://schemas.microsoft.com/office/drawing/2014/main" id="{804A50E1-4D21-5F86-4EA8-5053B1579929}"/>
                </a:ext>
              </a:extLst>
            </p:cNvPr>
            <p:cNvGrpSpPr/>
            <p:nvPr/>
          </p:nvGrpSpPr>
          <p:grpSpPr>
            <a:xfrm>
              <a:off x="8383999" y="4299501"/>
              <a:ext cx="1023536" cy="998467"/>
              <a:chOff x="661646" y="4055577"/>
              <a:chExt cx="1023536" cy="998467"/>
            </a:xfrm>
          </p:grpSpPr>
          <p:pic>
            <p:nvPicPr>
              <p:cNvPr id="99" name="Graphic 98" descr="Monitor with solid fill">
                <a:extLst>
                  <a:ext uri="{FF2B5EF4-FFF2-40B4-BE49-F238E27FC236}">
                    <a16:creationId xmlns:a16="http://schemas.microsoft.com/office/drawing/2014/main" id="{BA4941B4-4968-BDD2-836E-9B3C6B6444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646" y="4055577"/>
                <a:ext cx="1023536" cy="998467"/>
              </a:xfrm>
              <a:prstGeom prst="rect">
                <a:avLst/>
              </a:prstGeom>
            </p:spPr>
          </p:pic>
          <p:sp>
            <p:nvSpPr>
              <p:cNvPr id="100" name="Rectangle 99">
                <a:extLst>
                  <a:ext uri="{FF2B5EF4-FFF2-40B4-BE49-F238E27FC236}">
                    <a16:creationId xmlns:a16="http://schemas.microsoft.com/office/drawing/2014/main" id="{7A8A05EC-4CBF-A62B-CC93-09FF462E3562}"/>
                  </a:ext>
                </a:extLst>
              </p:cNvPr>
              <p:cNvSpPr/>
              <p:nvPr/>
            </p:nvSpPr>
            <p:spPr bwMode="auto">
              <a:xfrm>
                <a:off x="785319" y="4262104"/>
                <a:ext cx="769514" cy="459827"/>
              </a:xfrm>
              <a:prstGeom prst="rect">
                <a:avLst/>
              </a:prstGeom>
              <a:solidFill>
                <a:srgbClr val="461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NCsv3</a:t>
                </a:r>
              </a:p>
            </p:txBody>
          </p:sp>
        </p:grpSp>
        <p:sp>
          <p:nvSpPr>
            <p:cNvPr id="105" name="TextBox 104">
              <a:extLst>
                <a:ext uri="{FF2B5EF4-FFF2-40B4-BE49-F238E27FC236}">
                  <a16:creationId xmlns:a16="http://schemas.microsoft.com/office/drawing/2014/main" id="{BF664329-A492-EF92-68B7-521539AE8DB3}"/>
                </a:ext>
              </a:extLst>
            </p:cNvPr>
            <p:cNvSpPr txBox="1"/>
            <p:nvPr/>
          </p:nvSpPr>
          <p:spPr>
            <a:xfrm>
              <a:off x="8480910" y="5233822"/>
              <a:ext cx="8727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
                </a:rPr>
                <a:t>NVIDIA V100</a:t>
              </a:r>
            </a:p>
          </p:txBody>
        </p:sp>
      </p:grpSp>
      <p:grpSp>
        <p:nvGrpSpPr>
          <p:cNvPr id="70" name="Group 69">
            <a:extLst>
              <a:ext uri="{FF2B5EF4-FFF2-40B4-BE49-F238E27FC236}">
                <a16:creationId xmlns:a16="http://schemas.microsoft.com/office/drawing/2014/main" id="{17C95F74-526C-6D83-356F-B5A8F49E2B51}"/>
              </a:ext>
            </a:extLst>
          </p:cNvPr>
          <p:cNvGrpSpPr/>
          <p:nvPr/>
        </p:nvGrpSpPr>
        <p:grpSpPr>
          <a:xfrm>
            <a:off x="9829575" y="4299501"/>
            <a:ext cx="1023536" cy="1457541"/>
            <a:chOff x="9829575" y="4299501"/>
            <a:chExt cx="1023536" cy="1457541"/>
          </a:xfrm>
        </p:grpSpPr>
        <p:sp>
          <p:nvSpPr>
            <p:cNvPr id="106" name="TextBox 105">
              <a:extLst>
                <a:ext uri="{FF2B5EF4-FFF2-40B4-BE49-F238E27FC236}">
                  <a16:creationId xmlns:a16="http://schemas.microsoft.com/office/drawing/2014/main" id="{C435498F-F66B-0A5C-2D83-951B6F8CF6DC}"/>
                </a:ext>
              </a:extLst>
            </p:cNvPr>
            <p:cNvSpPr txBox="1"/>
            <p:nvPr/>
          </p:nvSpPr>
          <p:spPr>
            <a:xfrm>
              <a:off x="9979994" y="5233822"/>
              <a:ext cx="8727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
                </a:rPr>
                <a:t>NVIDIA T4</a:t>
              </a:r>
            </a:p>
          </p:txBody>
        </p:sp>
        <p:grpSp>
          <p:nvGrpSpPr>
            <p:cNvPr id="107" name="Group 106">
              <a:extLst>
                <a:ext uri="{FF2B5EF4-FFF2-40B4-BE49-F238E27FC236}">
                  <a16:creationId xmlns:a16="http://schemas.microsoft.com/office/drawing/2014/main" id="{8E7B2847-95D0-7517-1ADD-81ADD241C311}"/>
                </a:ext>
              </a:extLst>
            </p:cNvPr>
            <p:cNvGrpSpPr/>
            <p:nvPr/>
          </p:nvGrpSpPr>
          <p:grpSpPr>
            <a:xfrm>
              <a:off x="9829575" y="4299501"/>
              <a:ext cx="1023536" cy="998467"/>
              <a:chOff x="661646" y="4055577"/>
              <a:chExt cx="1023536" cy="998467"/>
            </a:xfrm>
          </p:grpSpPr>
          <p:pic>
            <p:nvPicPr>
              <p:cNvPr id="108" name="Graphic 107" descr="Monitor with solid fill">
                <a:extLst>
                  <a:ext uri="{FF2B5EF4-FFF2-40B4-BE49-F238E27FC236}">
                    <a16:creationId xmlns:a16="http://schemas.microsoft.com/office/drawing/2014/main" id="{9C897EAA-3498-B09D-F513-F0DD7D122A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646" y="4055577"/>
                <a:ext cx="1023536" cy="998467"/>
              </a:xfrm>
              <a:prstGeom prst="rect">
                <a:avLst/>
              </a:prstGeom>
            </p:spPr>
          </p:pic>
          <p:sp>
            <p:nvSpPr>
              <p:cNvPr id="109" name="Rectangle 108">
                <a:extLst>
                  <a:ext uri="{FF2B5EF4-FFF2-40B4-BE49-F238E27FC236}">
                    <a16:creationId xmlns:a16="http://schemas.microsoft.com/office/drawing/2014/main" id="{2B59BFC9-C395-2B87-5591-F6390E849C80}"/>
                  </a:ext>
                </a:extLst>
              </p:cNvPr>
              <p:cNvSpPr/>
              <p:nvPr/>
            </p:nvSpPr>
            <p:spPr bwMode="auto">
              <a:xfrm>
                <a:off x="785319" y="4262104"/>
                <a:ext cx="769514" cy="459827"/>
              </a:xfrm>
              <a:prstGeom prst="rect">
                <a:avLst/>
              </a:prstGeom>
              <a:solidFill>
                <a:srgbClr val="461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NCas</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T4 v3</a:t>
                </a:r>
              </a:p>
            </p:txBody>
          </p:sp>
        </p:grpSp>
      </p:grpSp>
    </p:spTree>
    <p:extLst>
      <p:ext uri="{BB962C8B-B14F-4D97-AF65-F5344CB8AC3E}">
        <p14:creationId xmlns:p14="http://schemas.microsoft.com/office/powerpoint/2010/main" val="37482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6" presetClass="entr" presetSubtype="37"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anim calcmode="lin" valueType="num">
                                      <p:cBhvr>
                                        <p:cTn id="34" dur="500" fill="hold"/>
                                        <p:tgtEl>
                                          <p:spTgt spid="17"/>
                                        </p:tgtEl>
                                        <p:attrNameLst>
                                          <p:attrName>ppt_x</p:attrName>
                                        </p:attrNameLst>
                                      </p:cBhvr>
                                      <p:tavLst>
                                        <p:tav tm="0">
                                          <p:val>
                                            <p:strVal val="#ppt_x"/>
                                          </p:val>
                                        </p:tav>
                                        <p:tav tm="100000">
                                          <p:val>
                                            <p:strVal val="#ppt_x"/>
                                          </p:val>
                                        </p:tav>
                                      </p:tavLst>
                                    </p:anim>
                                    <p:anim calcmode="lin" valueType="num">
                                      <p:cBhvr>
                                        <p:cTn id="35" dur="5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anim calcmode="lin" valueType="num">
                                      <p:cBhvr>
                                        <p:cTn id="39" dur="500" fill="hold"/>
                                        <p:tgtEl>
                                          <p:spTgt spid="18"/>
                                        </p:tgtEl>
                                        <p:attrNameLst>
                                          <p:attrName>ppt_x</p:attrName>
                                        </p:attrNameLst>
                                      </p:cBhvr>
                                      <p:tavLst>
                                        <p:tav tm="0">
                                          <p:val>
                                            <p:strVal val="#ppt_x"/>
                                          </p:val>
                                        </p:tav>
                                        <p:tav tm="100000">
                                          <p:val>
                                            <p:strVal val="#ppt_x"/>
                                          </p:val>
                                        </p:tav>
                                      </p:tavLst>
                                    </p:anim>
                                    <p:anim calcmode="lin" valueType="num">
                                      <p:cBhvr>
                                        <p:cTn id="40" dur="500" fill="hold"/>
                                        <p:tgtEl>
                                          <p:spTgt spid="18"/>
                                        </p:tgtEl>
                                        <p:attrNameLst>
                                          <p:attrName>ppt_y</p:attrName>
                                        </p:attrNameLst>
                                      </p:cBhvr>
                                      <p:tavLst>
                                        <p:tav tm="0">
                                          <p:val>
                                            <p:strVal val="#ppt_y+.1"/>
                                          </p:val>
                                        </p:tav>
                                        <p:tav tm="100000">
                                          <p:val>
                                            <p:strVal val="#ppt_y"/>
                                          </p:val>
                                        </p:tav>
                                      </p:tavLst>
                                    </p:anim>
                                  </p:childTnLst>
                                </p:cTn>
                              </p:par>
                            </p:childTnLst>
                          </p:cTn>
                        </p:par>
                        <p:par>
                          <p:cTn id="41" fill="hold">
                            <p:stCondLst>
                              <p:cond delay="1250"/>
                            </p:stCondLst>
                            <p:childTnLst>
                              <p:par>
                                <p:cTn id="42" presetID="22" presetClass="entr" presetSubtype="1"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childTnLst>
                          </p:cTn>
                        </p:par>
                        <p:par>
                          <p:cTn id="45" fill="hold">
                            <p:stCondLst>
                              <p:cond delay="1750"/>
                            </p:stCondLst>
                            <p:childTnLst>
                              <p:par>
                                <p:cTn id="46" presetID="16" presetClass="entr" presetSubtype="37" fill="hold" grpId="0" nodeType="after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barn(outVertical)">
                                      <p:cBhvr>
                                        <p:cTn id="48" dur="500"/>
                                        <p:tgtEl>
                                          <p:spTgt spid="110"/>
                                        </p:tgtEl>
                                      </p:cBhvr>
                                    </p:animEffect>
                                  </p:childTnLst>
                                </p:cTn>
                              </p:par>
                            </p:childTnLst>
                          </p:cTn>
                        </p:par>
                        <p:par>
                          <p:cTn id="49" fill="hold">
                            <p:stCondLst>
                              <p:cond delay="225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42"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anim calcmode="lin" valueType="num">
                                      <p:cBhvr>
                                        <p:cTn id="56" dur="500" fill="hold"/>
                                        <p:tgtEl>
                                          <p:spTgt spid="19"/>
                                        </p:tgtEl>
                                        <p:attrNameLst>
                                          <p:attrName>ppt_x</p:attrName>
                                        </p:attrNameLst>
                                      </p:cBhvr>
                                      <p:tavLst>
                                        <p:tav tm="0">
                                          <p:val>
                                            <p:strVal val="#ppt_x"/>
                                          </p:val>
                                        </p:tav>
                                        <p:tav tm="100000">
                                          <p:val>
                                            <p:strVal val="#ppt_x"/>
                                          </p:val>
                                        </p:tav>
                                      </p:tavLst>
                                    </p:anim>
                                    <p:anim calcmode="lin" valueType="num">
                                      <p:cBhvr>
                                        <p:cTn id="57" dur="50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anim calcmode="lin" valueType="num">
                                      <p:cBhvr>
                                        <p:cTn id="61" dur="500" fill="hold"/>
                                        <p:tgtEl>
                                          <p:spTgt spid="20"/>
                                        </p:tgtEl>
                                        <p:attrNameLst>
                                          <p:attrName>ppt_x</p:attrName>
                                        </p:attrNameLst>
                                      </p:cBhvr>
                                      <p:tavLst>
                                        <p:tav tm="0">
                                          <p:val>
                                            <p:strVal val="#ppt_x"/>
                                          </p:val>
                                        </p:tav>
                                        <p:tav tm="100000">
                                          <p:val>
                                            <p:strVal val="#ppt_x"/>
                                          </p:val>
                                        </p:tav>
                                      </p:tavLst>
                                    </p:anim>
                                    <p:anim calcmode="lin" valueType="num">
                                      <p:cBhvr>
                                        <p:cTn id="62" dur="500" fill="hold"/>
                                        <p:tgtEl>
                                          <p:spTgt spid="2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anim calcmode="lin" valueType="num">
                                      <p:cBhvr>
                                        <p:cTn id="66" dur="500" fill="hold"/>
                                        <p:tgtEl>
                                          <p:spTgt spid="26"/>
                                        </p:tgtEl>
                                        <p:attrNameLst>
                                          <p:attrName>ppt_x</p:attrName>
                                        </p:attrNameLst>
                                      </p:cBhvr>
                                      <p:tavLst>
                                        <p:tav tm="0">
                                          <p:val>
                                            <p:strVal val="#ppt_x"/>
                                          </p:val>
                                        </p:tav>
                                        <p:tav tm="100000">
                                          <p:val>
                                            <p:strVal val="#ppt_x"/>
                                          </p:val>
                                        </p:tav>
                                      </p:tavLst>
                                    </p:anim>
                                    <p:anim calcmode="lin" valueType="num">
                                      <p:cBhvr>
                                        <p:cTn id="67" dur="500" fill="hold"/>
                                        <p:tgtEl>
                                          <p:spTgt spid="26"/>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anim calcmode="lin" valueType="num">
                                      <p:cBhvr>
                                        <p:cTn id="71" dur="500" fill="hold"/>
                                        <p:tgtEl>
                                          <p:spTgt spid="30"/>
                                        </p:tgtEl>
                                        <p:attrNameLst>
                                          <p:attrName>ppt_x</p:attrName>
                                        </p:attrNameLst>
                                      </p:cBhvr>
                                      <p:tavLst>
                                        <p:tav tm="0">
                                          <p:val>
                                            <p:strVal val="#ppt_x"/>
                                          </p:val>
                                        </p:tav>
                                        <p:tav tm="100000">
                                          <p:val>
                                            <p:strVal val="#ppt_x"/>
                                          </p:val>
                                        </p:tav>
                                      </p:tavLst>
                                    </p:anim>
                                    <p:anim calcmode="lin" valueType="num">
                                      <p:cBhvr>
                                        <p:cTn id="72" dur="500" fill="hold"/>
                                        <p:tgtEl>
                                          <p:spTgt spid="3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anim calcmode="lin" valueType="num">
                                      <p:cBhvr>
                                        <p:cTn id="76" dur="500" fill="hold"/>
                                        <p:tgtEl>
                                          <p:spTgt spid="67"/>
                                        </p:tgtEl>
                                        <p:attrNameLst>
                                          <p:attrName>ppt_x</p:attrName>
                                        </p:attrNameLst>
                                      </p:cBhvr>
                                      <p:tavLst>
                                        <p:tav tm="0">
                                          <p:val>
                                            <p:strVal val="#ppt_x"/>
                                          </p:val>
                                        </p:tav>
                                        <p:tav tm="100000">
                                          <p:val>
                                            <p:strVal val="#ppt_x"/>
                                          </p:val>
                                        </p:tav>
                                      </p:tavLst>
                                    </p:anim>
                                    <p:anim calcmode="lin" valueType="num">
                                      <p:cBhvr>
                                        <p:cTn id="77" dur="500" fill="hold"/>
                                        <p:tgtEl>
                                          <p:spTgt spid="67"/>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anim calcmode="lin" valueType="num">
                                      <p:cBhvr>
                                        <p:cTn id="81" dur="500" fill="hold"/>
                                        <p:tgtEl>
                                          <p:spTgt spid="68"/>
                                        </p:tgtEl>
                                        <p:attrNameLst>
                                          <p:attrName>ppt_x</p:attrName>
                                        </p:attrNameLst>
                                      </p:cBhvr>
                                      <p:tavLst>
                                        <p:tav tm="0">
                                          <p:val>
                                            <p:strVal val="#ppt_x"/>
                                          </p:val>
                                        </p:tav>
                                        <p:tav tm="100000">
                                          <p:val>
                                            <p:strVal val="#ppt_x"/>
                                          </p:val>
                                        </p:tav>
                                      </p:tavLst>
                                    </p:anim>
                                    <p:anim calcmode="lin" valueType="num">
                                      <p:cBhvr>
                                        <p:cTn id="82" dur="500" fill="hold"/>
                                        <p:tgtEl>
                                          <p:spTgt spid="68"/>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anim calcmode="lin" valueType="num">
                                      <p:cBhvr>
                                        <p:cTn id="86" dur="500" fill="hold"/>
                                        <p:tgtEl>
                                          <p:spTgt spid="70"/>
                                        </p:tgtEl>
                                        <p:attrNameLst>
                                          <p:attrName>ppt_x</p:attrName>
                                        </p:attrNameLst>
                                      </p:cBhvr>
                                      <p:tavLst>
                                        <p:tav tm="0">
                                          <p:val>
                                            <p:strVal val="#ppt_x"/>
                                          </p:val>
                                        </p:tav>
                                        <p:tav tm="100000">
                                          <p:val>
                                            <p:strVal val="#ppt_x"/>
                                          </p:val>
                                        </p:tav>
                                      </p:tavLst>
                                    </p:anim>
                                    <p:anim calcmode="lin" valueType="num">
                                      <p:cBhvr>
                                        <p:cTn id="87"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3" grpId="0"/>
      <p:bldP spid="4" grpId="0"/>
      <p:bldP spid="5" grpId="0" animBg="1"/>
      <p:bldP spid="27" grpId="0" animBg="1"/>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346D2C-CCF5-0282-B2CB-239E08CB8765}"/>
              </a:ext>
            </a:extLst>
          </p:cNvPr>
          <p:cNvSpPr/>
          <p:nvPr/>
        </p:nvSpPr>
        <p:spPr bwMode="auto">
          <a:xfrm>
            <a:off x="3463992" y="1019684"/>
            <a:ext cx="6120000" cy="540000"/>
          </a:xfrm>
          <a:prstGeom prst="rect">
            <a:avLst/>
          </a:prstGeom>
          <a:solidFill>
            <a:schemeClr val="bg1">
              <a:alpha val="30000"/>
            </a:schemeClr>
          </a:solidFill>
          <a:ln w="12700">
            <a:solidFill>
              <a:srgbClr val="F89A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CA"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Training Code</a:t>
            </a:r>
          </a:p>
          <a:p>
            <a:pPr marL="0" marR="0" lvl="0" indent="0" algn="ctr" defTabSz="932472" rtl="0" eaLnBrk="1" fontAlgn="base" latinLnBrk="0" hangingPunct="1">
              <a:lnSpc>
                <a:spcPct val="90000"/>
              </a:lnSpc>
              <a:spcBef>
                <a:spcPct val="0"/>
              </a:spcBef>
              <a:spcAft>
                <a:spcPct val="0"/>
              </a:spcAft>
              <a:buClrTx/>
              <a:buSzTx/>
              <a:buFontTx/>
              <a:buNone/>
              <a:tabLst/>
              <a:defRPr/>
            </a:pPr>
            <a:r>
              <a:rPr lang="en-CA" sz="1200">
                <a:gradFill>
                  <a:gsLst>
                    <a:gs pos="0">
                      <a:srgbClr val="FFFFFF"/>
                    </a:gs>
                    <a:gs pos="100000">
                      <a:srgbClr val="FFFFFF"/>
                    </a:gs>
                  </a:gsLst>
                  <a:lin ang="5400000" scaled="0"/>
                </a:gradFill>
                <a:latin typeface="Segoe UI Semibold"/>
                <a:ea typeface="Segoe UI" pitchFamily="34" charset="0"/>
                <a:cs typeface="Segoe UI" pitchFamily="34" charset="0"/>
              </a:rPr>
              <a:t>Python, C, etc.</a:t>
            </a:r>
            <a:endParaRPr kumimoji="0" lang="en-CA"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7" name="Rectangle 6">
            <a:extLst>
              <a:ext uri="{FF2B5EF4-FFF2-40B4-BE49-F238E27FC236}">
                <a16:creationId xmlns:a16="http://schemas.microsoft.com/office/drawing/2014/main" id="{A57C60B4-6878-88BC-CC59-04DF1CA7130F}"/>
              </a:ext>
              <a:ext uri="{C183D7F6-B498-43B3-948B-1728B52AA6E4}">
                <adec:decorative xmlns:adec="http://schemas.microsoft.com/office/drawing/2017/decorative" val="1"/>
              </a:ext>
            </a:extLst>
          </p:cNvPr>
          <p:cNvSpPr/>
          <p:nvPr/>
        </p:nvSpPr>
        <p:spPr bwMode="auto">
          <a:xfrm>
            <a:off x="3463992" y="1632290"/>
            <a:ext cx="6120000" cy="540000"/>
          </a:xfrm>
          <a:prstGeom prst="rect">
            <a:avLst/>
          </a:prstGeom>
          <a:solidFill>
            <a:sysClr val="windowText" lastClr="000000">
              <a:alpha val="30000"/>
            </a:sysClr>
          </a:solidFill>
          <a:ln w="12700" cap="flat" cmpd="sng" algn="ctr">
            <a:solidFill>
              <a:srgbClr val="FFFB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Microsoft </a:t>
            </a: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DeepSeed</a:t>
            </a: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B49C2715-7B55-4D34-AFB7-0A872C898406}"/>
              </a:ext>
              <a:ext uri="{C183D7F6-B498-43B3-948B-1728B52AA6E4}">
                <adec:decorative xmlns:adec="http://schemas.microsoft.com/office/drawing/2017/decorative" val="1"/>
              </a:ext>
            </a:extLst>
          </p:cNvPr>
          <p:cNvSpPr/>
          <p:nvPr/>
        </p:nvSpPr>
        <p:spPr bwMode="auto">
          <a:xfrm>
            <a:off x="3463992" y="3470108"/>
            <a:ext cx="3816483" cy="540000"/>
          </a:xfrm>
          <a:prstGeom prst="rect">
            <a:avLst/>
          </a:prstGeom>
          <a:solidFill>
            <a:sysClr val="windowText" lastClr="000000">
              <a:alpha val="30000"/>
            </a:sysClr>
          </a:solidFill>
          <a:ln w="12700" cap="flat" cmpd="sng" algn="ctr">
            <a:solidFill>
              <a:srgbClr val="FF006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MPI</a:t>
            </a:r>
          </a:p>
          <a:p>
            <a:pPr marL="0" marR="0" lvl="0" indent="0" algn="ctr" defTabSz="932472" eaLnBrk="1" fontAlgn="base" latinLnBrk="0" hangingPunct="1">
              <a:lnSpc>
                <a:spcPct val="9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(HPCX Recommended)</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7DAE3899-FE13-5F32-8BF6-5D277C15A2DE}"/>
              </a:ext>
              <a:ext uri="{C183D7F6-B498-43B3-948B-1728B52AA6E4}">
                <adec:decorative xmlns:adec="http://schemas.microsoft.com/office/drawing/2017/decorative" val="1"/>
              </a:ext>
            </a:extLst>
          </p:cNvPr>
          <p:cNvSpPr/>
          <p:nvPr/>
        </p:nvSpPr>
        <p:spPr bwMode="auto">
          <a:xfrm>
            <a:off x="3463992" y="2244896"/>
            <a:ext cx="6120000" cy="540000"/>
          </a:xfrm>
          <a:prstGeom prst="rect">
            <a:avLst/>
          </a:prstGeom>
          <a:solidFill>
            <a:sysClr val="windowText" lastClr="000000">
              <a:alpha val="30000"/>
            </a:sysClr>
          </a:solidFill>
          <a:ln w="12700" cap="flat" cmpd="sng" algn="ctr">
            <a:solidFill>
              <a:srgbClr val="FFFB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Onnx</a:t>
            </a: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Runtime(ORT)</a:t>
            </a:r>
          </a:p>
        </p:txBody>
      </p:sp>
      <p:sp>
        <p:nvSpPr>
          <p:cNvPr id="12" name="Rectangle 11">
            <a:extLst>
              <a:ext uri="{FF2B5EF4-FFF2-40B4-BE49-F238E27FC236}">
                <a16:creationId xmlns:a16="http://schemas.microsoft.com/office/drawing/2014/main" id="{F36EF986-F31A-EFA0-E535-B416B0526577}"/>
              </a:ext>
              <a:ext uri="{C183D7F6-B498-43B3-948B-1728B52AA6E4}">
                <adec:decorative xmlns:adec="http://schemas.microsoft.com/office/drawing/2017/decorative" val="1"/>
              </a:ext>
            </a:extLst>
          </p:cNvPr>
          <p:cNvSpPr/>
          <p:nvPr/>
        </p:nvSpPr>
        <p:spPr bwMode="auto">
          <a:xfrm>
            <a:off x="3463992" y="2857502"/>
            <a:ext cx="6120000" cy="540000"/>
          </a:xfrm>
          <a:prstGeom prst="rect">
            <a:avLst/>
          </a:prstGeom>
          <a:solidFill>
            <a:sysClr val="windowText" lastClr="000000">
              <a:alpha val="30000"/>
            </a:sysClr>
          </a:solidFill>
          <a:ln w="12700" cap="flat" cmpd="sng" algn="ctr">
            <a:solidFill>
              <a:srgbClr val="F89AF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Training Framework</a:t>
            </a:r>
          </a:p>
          <a:p>
            <a:pPr marL="0" marR="0" lvl="0" indent="0" algn="ctr" defTabSz="932472" eaLnBrk="1" fontAlgn="base" latinLnBrk="0" hangingPunct="1">
              <a:lnSpc>
                <a:spcPct val="90000"/>
              </a:lnSpc>
              <a:spcBef>
                <a:spcPct val="0"/>
              </a:spcBef>
              <a:spcAft>
                <a:spcPct val="0"/>
              </a:spcAft>
              <a:buClrTx/>
              <a:buSzTx/>
              <a:buFontTx/>
              <a:buNone/>
              <a:tabLst/>
              <a:defRPr/>
            </a:pPr>
            <a:r>
              <a:rPr lang="en-US" sz="12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Pytorch</a:t>
            </a: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r>
              <a:rPr lang="en-US" sz="12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TensofFlow</a:t>
            </a: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Caffe, CNTK,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A97D73A0-7BF0-91BD-636B-6D052C82842E}"/>
              </a:ext>
              <a:ext uri="{C183D7F6-B498-43B3-948B-1728B52AA6E4}">
                <adec:decorative xmlns:adec="http://schemas.microsoft.com/office/drawing/2017/decorative" val="1"/>
              </a:ext>
            </a:extLst>
          </p:cNvPr>
          <p:cNvSpPr/>
          <p:nvPr/>
        </p:nvSpPr>
        <p:spPr bwMode="auto">
          <a:xfrm>
            <a:off x="7373074" y="3470108"/>
            <a:ext cx="2210920" cy="540000"/>
          </a:xfrm>
          <a:prstGeom prst="rect">
            <a:avLst/>
          </a:prstGeom>
          <a:solidFill>
            <a:sysClr val="windowText" lastClr="000000">
              <a:alpha val="30000"/>
            </a:sysClr>
          </a:solidFill>
          <a:ln w="12700" cap="flat" cmpd="sng" algn="ctr">
            <a:solidFill>
              <a:srgbClr val="FFFB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NCCL RDMA</a:t>
            </a:r>
          </a:p>
          <a:p>
            <a:pPr marL="0" marR="0" lvl="0" indent="0" algn="ctr" defTabSz="932472" eaLnBrk="1" fontAlgn="base" latinLnBrk="0" hangingPunct="1">
              <a:lnSpc>
                <a:spcPct val="9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SHARP Plugins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Rectangle 14">
            <a:extLst>
              <a:ext uri="{FF2B5EF4-FFF2-40B4-BE49-F238E27FC236}">
                <a16:creationId xmlns:a16="http://schemas.microsoft.com/office/drawing/2014/main" id="{BECAB1AD-4C25-2E99-F117-9EC6D2814641}"/>
              </a:ext>
              <a:ext uri="{C183D7F6-B498-43B3-948B-1728B52AA6E4}">
                <adec:decorative xmlns:adec="http://schemas.microsoft.com/office/drawing/2017/decorative" val="1"/>
              </a:ext>
            </a:extLst>
          </p:cNvPr>
          <p:cNvSpPr/>
          <p:nvPr/>
        </p:nvSpPr>
        <p:spPr bwMode="auto">
          <a:xfrm>
            <a:off x="3463992" y="4082714"/>
            <a:ext cx="2994681" cy="540000"/>
          </a:xfrm>
          <a:prstGeom prst="rect">
            <a:avLst/>
          </a:prstGeom>
          <a:solidFill>
            <a:sysClr val="windowText" lastClr="000000">
              <a:alpha val="30000"/>
            </a:sysClr>
          </a:solidFill>
          <a:ln w="12700" cap="flat" cmpd="sng" algn="ctr">
            <a:solidFill>
              <a:srgbClr val="FF006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NVML, </a:t>
            </a: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cuDNN</a:t>
            </a: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5AF76E11-84A6-A31C-7028-08A418EC7ACA}"/>
              </a:ext>
              <a:ext uri="{C183D7F6-B498-43B3-948B-1728B52AA6E4}">
                <adec:decorative xmlns:adec="http://schemas.microsoft.com/office/drawing/2017/decorative" val="1"/>
              </a:ext>
            </a:extLst>
          </p:cNvPr>
          <p:cNvSpPr/>
          <p:nvPr/>
        </p:nvSpPr>
        <p:spPr bwMode="auto">
          <a:xfrm>
            <a:off x="6554587" y="4082714"/>
            <a:ext cx="3029406" cy="540000"/>
          </a:xfrm>
          <a:prstGeom prst="rect">
            <a:avLst/>
          </a:prstGeom>
          <a:solidFill>
            <a:sysClr val="windowText" lastClr="000000">
              <a:alpha val="30000"/>
            </a:sysClr>
          </a:solidFill>
          <a:ln w="12700" cap="flat" cmpd="sng" algn="ctr">
            <a:solidFill>
              <a:srgbClr val="FFFB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NCCL</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Rectangle 16">
            <a:extLst>
              <a:ext uri="{FF2B5EF4-FFF2-40B4-BE49-F238E27FC236}">
                <a16:creationId xmlns:a16="http://schemas.microsoft.com/office/drawing/2014/main" id="{8C01F416-E22C-6D50-4C24-A8189AC5F436}"/>
              </a:ext>
              <a:ext uri="{C183D7F6-B498-43B3-948B-1728B52AA6E4}">
                <adec:decorative xmlns:adec="http://schemas.microsoft.com/office/drawing/2017/decorative" val="1"/>
              </a:ext>
            </a:extLst>
          </p:cNvPr>
          <p:cNvSpPr/>
          <p:nvPr/>
        </p:nvSpPr>
        <p:spPr bwMode="auto">
          <a:xfrm>
            <a:off x="3463992" y="4695320"/>
            <a:ext cx="6120000" cy="540000"/>
          </a:xfrm>
          <a:prstGeom prst="rect">
            <a:avLst/>
          </a:prstGeom>
          <a:solidFill>
            <a:sysClr val="windowText" lastClr="000000">
              <a:alpha val="30000"/>
            </a:sysClr>
          </a:solidFill>
          <a:ln w="12700" cap="flat" cmpd="sng" algn="ctr">
            <a:solidFill>
              <a:srgbClr val="FF006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CUDA (Compliers, Libraries and Tools)</a:t>
            </a:r>
          </a:p>
        </p:txBody>
      </p:sp>
      <p:sp>
        <p:nvSpPr>
          <p:cNvPr id="18" name="Rectangle 17">
            <a:extLst>
              <a:ext uri="{FF2B5EF4-FFF2-40B4-BE49-F238E27FC236}">
                <a16:creationId xmlns:a16="http://schemas.microsoft.com/office/drawing/2014/main" id="{03840AEE-560F-A648-A0EE-B718E73D3849}"/>
              </a:ext>
              <a:ext uri="{C183D7F6-B498-43B3-948B-1728B52AA6E4}">
                <adec:decorative xmlns:adec="http://schemas.microsoft.com/office/drawing/2017/decorative" val="1"/>
              </a:ext>
            </a:extLst>
          </p:cNvPr>
          <p:cNvSpPr/>
          <p:nvPr/>
        </p:nvSpPr>
        <p:spPr bwMode="auto">
          <a:xfrm>
            <a:off x="3463992" y="5307926"/>
            <a:ext cx="6120000" cy="540000"/>
          </a:xfrm>
          <a:prstGeom prst="rect">
            <a:avLst/>
          </a:prstGeom>
          <a:solidFill>
            <a:sysClr val="windowText" lastClr="000000">
              <a:alpha val="30000"/>
            </a:sysClr>
          </a:solidFill>
          <a:ln w="12700" cap="flat" cmpd="sng" algn="ctr">
            <a:solidFill>
              <a:srgbClr val="FF006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Sepcific</a:t>
            </a: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Driver (e.g. MLX &amp; Nvidia GPU)</a:t>
            </a:r>
          </a:p>
        </p:txBody>
      </p:sp>
      <p:sp>
        <p:nvSpPr>
          <p:cNvPr id="19" name="Rectangle 18">
            <a:extLst>
              <a:ext uri="{FF2B5EF4-FFF2-40B4-BE49-F238E27FC236}">
                <a16:creationId xmlns:a16="http://schemas.microsoft.com/office/drawing/2014/main" id="{AED3FF73-71BC-6491-D021-8185E42C7A59}"/>
              </a:ext>
              <a:ext uri="{C183D7F6-B498-43B3-948B-1728B52AA6E4}">
                <adec:decorative xmlns:adec="http://schemas.microsoft.com/office/drawing/2017/decorative" val="1"/>
              </a:ext>
            </a:extLst>
          </p:cNvPr>
          <p:cNvSpPr/>
          <p:nvPr/>
        </p:nvSpPr>
        <p:spPr bwMode="auto">
          <a:xfrm>
            <a:off x="3463992" y="5920532"/>
            <a:ext cx="6120000" cy="540000"/>
          </a:xfrm>
          <a:prstGeom prst="rect">
            <a:avLst/>
          </a:prstGeom>
          <a:solidFill>
            <a:sysClr val="windowText" lastClr="000000">
              <a:alpha val="30000"/>
            </a:sysClr>
          </a:solidFill>
          <a:ln w="12700" cap="flat" cmpd="sng" algn="ctr">
            <a:solidFill>
              <a:srgbClr val="FF006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H/W </a:t>
            </a: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Infiniband</a:t>
            </a: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HCA + PCIe + </a:t>
            </a: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Nvswitch</a:t>
            </a: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NVlink</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5EEF6381-94BC-758E-019B-73659EA30BD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3709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5" grpId="0" animBg="1"/>
      <p:bldP spid="16" grpId="0" animBg="1"/>
      <p:bldP spid="17" grpId="0" animBg="1"/>
      <p:bldP spid="18"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E8C56-AB2A-7CB3-3257-F7CAF3AE4EE1}"/>
              </a:ext>
            </a:extLst>
          </p:cNvPr>
          <p:cNvSpPr>
            <a:spLocks noGrp="1"/>
          </p:cNvSpPr>
          <p:nvPr>
            <p:ph type="title"/>
          </p:nvPr>
        </p:nvSpPr>
        <p:spPr/>
        <p:txBody>
          <a:bodyPr>
            <a:normAutofit/>
          </a:bodyPr>
          <a:lstStyle/>
          <a:p>
            <a:r>
              <a:rPr lang="en-CA"/>
              <a:t>NDv4 tuning considerations</a:t>
            </a:r>
          </a:p>
        </p:txBody>
      </p:sp>
      <p:sp>
        <p:nvSpPr>
          <p:cNvPr id="4" name="Content Placeholder 3">
            <a:extLst>
              <a:ext uri="{FF2B5EF4-FFF2-40B4-BE49-F238E27FC236}">
                <a16:creationId xmlns:a16="http://schemas.microsoft.com/office/drawing/2014/main" id="{C6785D96-EE53-D965-8B1D-805001832EA6}"/>
              </a:ext>
            </a:extLst>
          </p:cNvPr>
          <p:cNvSpPr>
            <a:spLocks noGrp="1"/>
          </p:cNvSpPr>
          <p:nvPr>
            <p:ph type="body" sz="quarter" idx="10"/>
          </p:nvPr>
        </p:nvSpPr>
        <p:spPr>
          <a:prstGeom prst="rect">
            <a:avLst/>
          </a:prstGeom>
        </p:spPr>
        <p:txBody>
          <a:bodyPr>
            <a:normAutofit/>
          </a:bodyPr>
          <a:lstStyle/>
          <a:p>
            <a:pPr marL="285750" indent="-285750">
              <a:buFont typeface="Arial" panose="020B0604020202020204" pitchFamily="34" charset="0"/>
              <a:buChar char="•"/>
            </a:pPr>
            <a:r>
              <a:rPr lang="en-CA" sz="1800">
                <a:solidFill>
                  <a:schemeClr val="tx1"/>
                </a:solidFill>
                <a:latin typeface="Segoe UI" panose="020B0502040204020203" pitchFamily="34" charset="0"/>
                <a:cs typeface="Segoe UI" panose="020B0502040204020203" pitchFamily="34" charset="0"/>
              </a:rPr>
              <a:t>GPU tuning </a:t>
            </a:r>
          </a:p>
          <a:p>
            <a:pPr marL="285750" indent="-285750">
              <a:buFont typeface="Arial" panose="020B0604020202020204" pitchFamily="34" charset="0"/>
              <a:buChar char="•"/>
            </a:pPr>
            <a:r>
              <a:rPr lang="en-CA" sz="1800">
                <a:solidFill>
                  <a:schemeClr val="tx1"/>
                </a:solidFill>
                <a:latin typeface="Segoe UI" panose="020B0502040204020203" pitchFamily="34" charset="0"/>
                <a:cs typeface="Segoe UI" panose="020B0502040204020203" pitchFamily="34" charset="0"/>
              </a:rPr>
              <a:t>NCCL tuning </a:t>
            </a:r>
          </a:p>
          <a:p>
            <a:pPr marL="285750" indent="-285750">
              <a:buFont typeface="Arial" panose="020B0604020202020204" pitchFamily="34" charset="0"/>
              <a:buChar char="•"/>
            </a:pPr>
            <a:r>
              <a:rPr lang="en-CA" sz="1800">
                <a:solidFill>
                  <a:schemeClr val="tx1"/>
                </a:solidFill>
                <a:latin typeface="Segoe UI" panose="020B0502040204020203" pitchFamily="34" charset="0"/>
                <a:cs typeface="Segoe UI" panose="020B0502040204020203" pitchFamily="34" charset="0"/>
              </a:rPr>
              <a:t>MPI considerations </a:t>
            </a:r>
          </a:p>
          <a:p>
            <a:pPr marL="285750" indent="-285750">
              <a:buFont typeface="Arial" panose="020B0604020202020204" pitchFamily="34" charset="0"/>
              <a:buChar char="•"/>
            </a:pPr>
            <a:r>
              <a:rPr lang="en-CA" sz="1800">
                <a:solidFill>
                  <a:schemeClr val="tx1"/>
                </a:solidFill>
                <a:latin typeface="Segoe UI" panose="020B0502040204020203" pitchFamily="34" charset="0"/>
                <a:cs typeface="Segoe UI" panose="020B0502040204020203" pitchFamily="34" charset="0"/>
              </a:rPr>
              <a:t>Process pinning optimizations</a:t>
            </a:r>
          </a:p>
          <a:p>
            <a:pPr marL="285750" indent="-285750">
              <a:buFont typeface="Arial" panose="020B0604020202020204" pitchFamily="34" charset="0"/>
              <a:buChar char="•"/>
            </a:pPr>
            <a:r>
              <a:rPr lang="en-CA" sz="1800">
                <a:solidFill>
                  <a:schemeClr val="tx1"/>
                </a:solidFill>
                <a:latin typeface="Segoe UI" panose="020B0502040204020203" pitchFamily="34" charset="0"/>
                <a:cs typeface="Segoe UI" panose="020B0502040204020203" pitchFamily="34" charset="0"/>
              </a:rPr>
              <a:t>Front-end network tuning</a:t>
            </a:r>
          </a:p>
          <a:p>
            <a:pPr marL="285750" indent="-285750">
              <a:buFont typeface="Arial" panose="020B0604020202020204" pitchFamily="34" charset="0"/>
              <a:buChar char="•"/>
            </a:pPr>
            <a:r>
              <a:rPr lang="en-CA" sz="1800">
                <a:solidFill>
                  <a:schemeClr val="tx1"/>
                </a:solidFill>
                <a:latin typeface="Segoe UI" panose="020B0502040204020203" pitchFamily="34" charset="0"/>
                <a:cs typeface="Segoe UI" panose="020B0502040204020203" pitchFamily="34" charset="0"/>
              </a:rPr>
              <a:t>I/O tuning </a:t>
            </a:r>
          </a:p>
          <a:p>
            <a:pPr marL="285750" indent="-285750">
              <a:buFont typeface="Arial" panose="020B0604020202020204" pitchFamily="34" charset="0"/>
              <a:buChar char="•"/>
            </a:pPr>
            <a:r>
              <a:rPr lang="en-CA" sz="1800">
                <a:solidFill>
                  <a:schemeClr val="tx1"/>
                </a:solidFill>
                <a:latin typeface="Segoe UI" panose="020B0502040204020203" pitchFamily="34" charset="0"/>
                <a:cs typeface="Segoe UI" panose="020B0502040204020203" pitchFamily="34" charset="0"/>
              </a:rPr>
              <a:t>Front-end network tuning</a:t>
            </a:r>
          </a:p>
        </p:txBody>
      </p:sp>
      <p:grpSp>
        <p:nvGrpSpPr>
          <p:cNvPr id="8" name="Group 7">
            <a:extLst>
              <a:ext uri="{FF2B5EF4-FFF2-40B4-BE49-F238E27FC236}">
                <a16:creationId xmlns:a16="http://schemas.microsoft.com/office/drawing/2014/main" id="{7D177B98-994E-0B67-3624-108822EEBCEE}"/>
              </a:ext>
            </a:extLst>
          </p:cNvPr>
          <p:cNvGrpSpPr/>
          <p:nvPr/>
        </p:nvGrpSpPr>
        <p:grpSpPr>
          <a:xfrm>
            <a:off x="6534151" y="1794076"/>
            <a:ext cx="5086349" cy="2268638"/>
            <a:chOff x="6534151" y="2314937"/>
            <a:chExt cx="5086349" cy="2268638"/>
          </a:xfrm>
        </p:grpSpPr>
        <p:sp>
          <p:nvSpPr>
            <p:cNvPr id="7" name="Rectangle: Rounded Corners 6">
              <a:extLst>
                <a:ext uri="{FF2B5EF4-FFF2-40B4-BE49-F238E27FC236}">
                  <a16:creationId xmlns:a16="http://schemas.microsoft.com/office/drawing/2014/main" id="{7AE707B4-70D9-64A6-2E1E-CBF6DEB8F691}"/>
                </a:ext>
              </a:extLst>
            </p:cNvPr>
            <p:cNvSpPr/>
            <p:nvPr/>
          </p:nvSpPr>
          <p:spPr>
            <a:xfrm>
              <a:off x="6543677" y="2314937"/>
              <a:ext cx="5076823" cy="2268638"/>
            </a:xfrm>
            <a:prstGeom prst="roundRect">
              <a:avLst>
                <a:gd name="adj" fmla="val 49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4" descr="Text&#10;&#10;Description automatically generated">
              <a:extLst>
                <a:ext uri="{FF2B5EF4-FFF2-40B4-BE49-F238E27FC236}">
                  <a16:creationId xmlns:a16="http://schemas.microsoft.com/office/drawing/2014/main" id="{7696C01F-D89E-7D38-CE5F-280EA43A48E3}"/>
                </a:ext>
              </a:extLst>
            </p:cNvPr>
            <p:cNvPicPr>
              <a:picLocks noChangeAspect="1"/>
            </p:cNvPicPr>
            <p:nvPr/>
          </p:nvPicPr>
          <p:blipFill rotWithShape="1">
            <a:blip r:embed="rId3"/>
            <a:srcRect b="72209"/>
            <a:stretch/>
          </p:blipFill>
          <p:spPr>
            <a:xfrm>
              <a:off x="6534151" y="2550258"/>
              <a:ext cx="5076825" cy="1797997"/>
            </a:xfrm>
            <a:prstGeom prst="rect">
              <a:avLst/>
            </a:prstGeom>
          </p:spPr>
        </p:pic>
      </p:grpSp>
    </p:spTree>
    <p:extLst>
      <p:ext uri="{BB962C8B-B14F-4D97-AF65-F5344CB8AC3E}">
        <p14:creationId xmlns:p14="http://schemas.microsoft.com/office/powerpoint/2010/main" val="35604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C0C9-F02B-6F0C-626E-167F030CB2DA}"/>
              </a:ext>
            </a:extLst>
          </p:cNvPr>
          <p:cNvSpPr>
            <a:spLocks noGrp="1"/>
          </p:cNvSpPr>
          <p:nvPr>
            <p:ph type="title"/>
          </p:nvPr>
        </p:nvSpPr>
        <p:spPr/>
        <p:txBody>
          <a:bodyPr>
            <a:normAutofit/>
          </a:bodyPr>
          <a:lstStyle/>
          <a:p>
            <a:r>
              <a:rPr lang="en-CA"/>
              <a:t>Health checks</a:t>
            </a:r>
          </a:p>
        </p:txBody>
      </p:sp>
      <p:sp>
        <p:nvSpPr>
          <p:cNvPr id="6" name="Text Placeholder 5">
            <a:extLst>
              <a:ext uri="{FF2B5EF4-FFF2-40B4-BE49-F238E27FC236}">
                <a16:creationId xmlns:a16="http://schemas.microsoft.com/office/drawing/2014/main" id="{1FD1BC29-4904-AAF9-26C9-CFCA34E1A49B}"/>
              </a:ext>
            </a:extLst>
          </p:cNvPr>
          <p:cNvSpPr>
            <a:spLocks noGrp="1"/>
          </p:cNvSpPr>
          <p:nvPr>
            <p:ph type="body" sz="quarter" idx="10"/>
          </p:nvPr>
        </p:nvSpPr>
        <p:spPr/>
        <p:txBody>
          <a:bodyPr/>
          <a:lstStyle/>
          <a:p>
            <a:pPr marL="342900" indent="-342900">
              <a:buFont typeface="Arial" panose="020B0604020202020204" pitchFamily="34" charset="0"/>
              <a:buChar char="•"/>
            </a:pPr>
            <a:r>
              <a:rPr lang="en-CA" sz="1800">
                <a:solidFill>
                  <a:schemeClr val="tx1"/>
                </a:solidFill>
                <a:latin typeface="Segoe UI" panose="020B0502040204020203" pitchFamily="34" charset="0"/>
                <a:cs typeface="Segoe UI" panose="020B0502040204020203" pitchFamily="34" charset="0"/>
              </a:rPr>
              <a:t>Check GPU floating-point performance</a:t>
            </a:r>
          </a:p>
          <a:p>
            <a:pPr marL="342900" indent="-342900">
              <a:buFont typeface="Arial" panose="020B0604020202020204" pitchFamily="34" charset="0"/>
              <a:buChar char="•"/>
            </a:pPr>
            <a:r>
              <a:rPr lang="en-US" sz="1800">
                <a:solidFill>
                  <a:schemeClr val="tx1"/>
                </a:solidFill>
                <a:latin typeface="Segoe UI" panose="020B0502040204020203" pitchFamily="34" charset="0"/>
                <a:cs typeface="Segoe UI" panose="020B0502040204020203" pitchFamily="34" charset="0"/>
              </a:rPr>
              <a:t>Check host to device and device to host transfer bandwidth</a:t>
            </a:r>
          </a:p>
          <a:p>
            <a:pPr marL="342900" indent="-342900">
              <a:buFont typeface="Arial" panose="020B0604020202020204" pitchFamily="34" charset="0"/>
              <a:buChar char="•"/>
            </a:pPr>
            <a:r>
              <a:rPr lang="en-US" sz="1800">
                <a:solidFill>
                  <a:schemeClr val="tx1"/>
                </a:solidFill>
                <a:latin typeface="Segoe UI" panose="020B0502040204020203" pitchFamily="34" charset="0"/>
                <a:cs typeface="Segoe UI" panose="020B0502040204020203" pitchFamily="34" charset="0"/>
              </a:rPr>
              <a:t>Check the InfiniBand network and NCCL performance</a:t>
            </a:r>
          </a:p>
        </p:txBody>
      </p:sp>
      <p:grpSp>
        <p:nvGrpSpPr>
          <p:cNvPr id="8" name="Group 7">
            <a:extLst>
              <a:ext uri="{FF2B5EF4-FFF2-40B4-BE49-F238E27FC236}">
                <a16:creationId xmlns:a16="http://schemas.microsoft.com/office/drawing/2014/main" id="{9BA6749D-F2E6-8C8A-8C14-784059D49D1A}"/>
              </a:ext>
            </a:extLst>
          </p:cNvPr>
          <p:cNvGrpSpPr/>
          <p:nvPr/>
        </p:nvGrpSpPr>
        <p:grpSpPr>
          <a:xfrm>
            <a:off x="485775" y="3215530"/>
            <a:ext cx="11227805" cy="3115821"/>
            <a:chOff x="485775" y="3215530"/>
            <a:chExt cx="11227805" cy="3115821"/>
          </a:xfrm>
        </p:grpSpPr>
        <p:sp>
          <p:nvSpPr>
            <p:cNvPr id="7" name="Rectangle: Rounded Corners 6">
              <a:extLst>
                <a:ext uri="{FF2B5EF4-FFF2-40B4-BE49-F238E27FC236}">
                  <a16:creationId xmlns:a16="http://schemas.microsoft.com/office/drawing/2014/main" id="{7FD3E181-08F6-673C-C643-CBFF673A3ACF}"/>
                </a:ext>
              </a:extLst>
            </p:cNvPr>
            <p:cNvSpPr/>
            <p:nvPr/>
          </p:nvSpPr>
          <p:spPr>
            <a:xfrm>
              <a:off x="485775" y="3215530"/>
              <a:ext cx="11227805" cy="3115821"/>
            </a:xfrm>
            <a:prstGeom prst="roundRect">
              <a:avLst>
                <a:gd name="adj" fmla="val 49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4" descr="Text&#10;&#10;Description automatically generated">
              <a:extLst>
                <a:ext uri="{FF2B5EF4-FFF2-40B4-BE49-F238E27FC236}">
                  <a16:creationId xmlns:a16="http://schemas.microsoft.com/office/drawing/2014/main" id="{0D46B0FE-57F4-C9C0-2521-451FE7E33DF5}"/>
                </a:ext>
              </a:extLst>
            </p:cNvPr>
            <p:cNvPicPr>
              <a:picLocks noChangeAspect="1"/>
            </p:cNvPicPr>
            <p:nvPr/>
          </p:nvPicPr>
          <p:blipFill rotWithShape="1">
            <a:blip r:embed="rId2"/>
            <a:srcRect b="52343"/>
            <a:stretch/>
          </p:blipFill>
          <p:spPr>
            <a:xfrm>
              <a:off x="577567" y="3322148"/>
              <a:ext cx="11044220" cy="2902585"/>
            </a:xfrm>
            <a:prstGeom prst="rect">
              <a:avLst/>
            </a:prstGeom>
          </p:spPr>
        </p:pic>
      </p:grpSp>
    </p:spTree>
    <p:extLst>
      <p:ext uri="{BB962C8B-B14F-4D97-AF65-F5344CB8AC3E}">
        <p14:creationId xmlns:p14="http://schemas.microsoft.com/office/powerpoint/2010/main" val="10818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FE043D-9499-A4F8-E98C-573DF1C5210E}"/>
              </a:ext>
            </a:extLst>
          </p:cNvPr>
          <p:cNvSpPr>
            <a:spLocks noGrp="1"/>
          </p:cNvSpPr>
          <p:nvPr>
            <p:ph type="title"/>
          </p:nvPr>
        </p:nvSpPr>
        <p:spPr/>
        <p:txBody>
          <a:bodyPr>
            <a:normAutofit/>
          </a:bodyPr>
          <a:lstStyle/>
          <a:p>
            <a:r>
              <a:rPr lang="en-CA"/>
              <a:t>Summary outline</a:t>
            </a:r>
          </a:p>
        </p:txBody>
      </p:sp>
      <p:sp>
        <p:nvSpPr>
          <p:cNvPr id="9" name="Content Placeholder 5">
            <a:extLst>
              <a:ext uri="{FF2B5EF4-FFF2-40B4-BE49-F238E27FC236}">
                <a16:creationId xmlns:a16="http://schemas.microsoft.com/office/drawing/2014/main" id="{C961AE50-873E-7F1C-7E39-BC03E886AFA6}"/>
              </a:ext>
            </a:extLst>
          </p:cNvPr>
          <p:cNvSpPr txBox="1">
            <a:spLocks/>
          </p:cNvSpPr>
          <p:nvPr/>
        </p:nvSpPr>
        <p:spPr>
          <a:xfrm>
            <a:off x="756820" y="1813198"/>
            <a:ext cx="3899584" cy="3962569"/>
          </a:xfrm>
          <a:prstGeom prst="rect">
            <a:avLst/>
          </a:prstGeom>
        </p:spPr>
        <p:txBody>
          <a:bodyPr>
            <a:normAutofit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CA" sz="1600">
                <a:solidFill>
                  <a:srgbClr val="FF8FFA"/>
                </a:solidFill>
                <a:latin typeface="Segoe UI "/>
              </a:rPr>
              <a:t>Knowledge</a:t>
            </a:r>
          </a:p>
          <a:p>
            <a:pPr lvl="1">
              <a:lnSpc>
                <a:spcPct val="100000"/>
              </a:lnSpc>
              <a:spcBef>
                <a:spcPts val="600"/>
              </a:spcBef>
            </a:pPr>
            <a:r>
              <a:rPr lang="en-CA" sz="1400">
                <a:solidFill>
                  <a:schemeClr val="tx1"/>
                </a:solidFill>
                <a:latin typeface="Segoe UI "/>
              </a:rPr>
              <a:t>The requirement of large-scale Deep Learning </a:t>
            </a:r>
          </a:p>
          <a:p>
            <a:pPr lvl="1">
              <a:lnSpc>
                <a:spcPct val="100000"/>
              </a:lnSpc>
              <a:spcBef>
                <a:spcPts val="600"/>
              </a:spcBef>
              <a:spcAft>
                <a:spcPts val="1200"/>
              </a:spcAft>
            </a:pPr>
            <a:r>
              <a:rPr lang="en-CA" sz="1400">
                <a:solidFill>
                  <a:schemeClr val="tx1"/>
                </a:solidFill>
                <a:latin typeface="Segoe UI "/>
              </a:rPr>
              <a:t>E2E Deep Learning solution architectures</a:t>
            </a:r>
          </a:p>
          <a:p>
            <a:pPr marL="0" indent="0">
              <a:lnSpc>
                <a:spcPct val="100000"/>
              </a:lnSpc>
              <a:spcBef>
                <a:spcPts val="600"/>
              </a:spcBef>
              <a:buNone/>
            </a:pPr>
            <a:r>
              <a:rPr lang="en-CA" sz="1600">
                <a:solidFill>
                  <a:srgbClr val="F89AF4"/>
                </a:solidFill>
                <a:latin typeface="Segoe UI "/>
              </a:rPr>
              <a:t>Skills</a:t>
            </a:r>
          </a:p>
          <a:p>
            <a:pPr lvl="1">
              <a:lnSpc>
                <a:spcPct val="100000"/>
              </a:lnSpc>
              <a:spcBef>
                <a:spcPts val="600"/>
              </a:spcBef>
            </a:pPr>
            <a:r>
              <a:rPr lang="en-CA" sz="1400">
                <a:solidFill>
                  <a:schemeClr val="tx1"/>
                </a:solidFill>
                <a:latin typeface="Segoe UI "/>
              </a:rPr>
              <a:t>Deploy an environment on Azure for Deep Learning in a single click</a:t>
            </a:r>
          </a:p>
          <a:p>
            <a:pPr lvl="1">
              <a:lnSpc>
                <a:spcPct val="100000"/>
              </a:lnSpc>
              <a:spcBef>
                <a:spcPts val="600"/>
              </a:spcBef>
            </a:pPr>
            <a:r>
              <a:rPr lang="en-CA" sz="1400">
                <a:solidFill>
                  <a:schemeClr val="tx1"/>
                </a:solidFill>
                <a:latin typeface="Segoe UI "/>
              </a:rPr>
              <a:t>Inform use cases for large-scale Deep Learning</a:t>
            </a:r>
            <a:endParaRPr lang="en-CA" sz="1600">
              <a:solidFill>
                <a:schemeClr val="tx1"/>
              </a:solidFill>
              <a:latin typeface="Segoe UI "/>
            </a:endParaRPr>
          </a:p>
          <a:p>
            <a:pPr marL="0" indent="0">
              <a:buNone/>
            </a:pPr>
            <a:r>
              <a:rPr lang="en-CA" sz="1600">
                <a:solidFill>
                  <a:srgbClr val="F89AF4"/>
                </a:solidFill>
                <a:latin typeface="Segoe UI "/>
                <a:cs typeface="Segoe UI" panose="020B0502040204020203" pitchFamily="34" charset="0"/>
              </a:rPr>
              <a:t>Experience</a:t>
            </a:r>
          </a:p>
          <a:p>
            <a:pPr lvl="1"/>
            <a:r>
              <a:rPr lang="en-CA" sz="1400">
                <a:solidFill>
                  <a:schemeClr val="tx1"/>
                </a:solidFill>
                <a:latin typeface="Segoe UI" panose="020B0502040204020203" pitchFamily="34" charset="0"/>
                <a:cs typeface="Segoe UI" panose="020B0502040204020203" pitchFamily="34" charset="0"/>
              </a:rPr>
              <a:t>Efficiency &amp; effectiveness of large-scale Deep Learning in a cloud built for HP</a:t>
            </a:r>
          </a:p>
          <a:p>
            <a:pPr marL="0" indent="0">
              <a:lnSpc>
                <a:spcPct val="100000"/>
              </a:lnSpc>
              <a:spcBef>
                <a:spcPts val="600"/>
              </a:spcBef>
              <a:buNone/>
            </a:pPr>
            <a:endParaRPr lang="en-CA" sz="1800">
              <a:solidFill>
                <a:schemeClr val="tx1"/>
              </a:solidFill>
              <a:latin typeface="Segoe UI "/>
            </a:endParaRPr>
          </a:p>
        </p:txBody>
      </p:sp>
      <p:sp>
        <p:nvSpPr>
          <p:cNvPr id="10" name="TextBox 9">
            <a:extLst>
              <a:ext uri="{FF2B5EF4-FFF2-40B4-BE49-F238E27FC236}">
                <a16:creationId xmlns:a16="http://schemas.microsoft.com/office/drawing/2014/main" id="{40A39FA2-799B-99C0-C23D-3B09F867A543}"/>
              </a:ext>
            </a:extLst>
          </p:cNvPr>
          <p:cNvSpPr txBox="1"/>
          <p:nvPr/>
        </p:nvSpPr>
        <p:spPr>
          <a:xfrm>
            <a:off x="756820" y="1326767"/>
            <a:ext cx="1421394"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Objectives</a:t>
            </a:r>
          </a:p>
        </p:txBody>
      </p:sp>
      <p:sp>
        <p:nvSpPr>
          <p:cNvPr id="11" name="TextBox 10">
            <a:extLst>
              <a:ext uri="{FF2B5EF4-FFF2-40B4-BE49-F238E27FC236}">
                <a16:creationId xmlns:a16="http://schemas.microsoft.com/office/drawing/2014/main" id="{BEA2AB63-DD8C-28DF-100E-DCE4FBEDFF18}"/>
              </a:ext>
            </a:extLst>
          </p:cNvPr>
          <p:cNvSpPr txBox="1"/>
          <p:nvPr/>
        </p:nvSpPr>
        <p:spPr>
          <a:xfrm>
            <a:off x="5291238" y="1326767"/>
            <a:ext cx="1738211"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Prerequisites</a:t>
            </a:r>
          </a:p>
        </p:txBody>
      </p:sp>
      <p:sp>
        <p:nvSpPr>
          <p:cNvPr id="12" name="Content Placeholder 5">
            <a:extLst>
              <a:ext uri="{FF2B5EF4-FFF2-40B4-BE49-F238E27FC236}">
                <a16:creationId xmlns:a16="http://schemas.microsoft.com/office/drawing/2014/main" id="{BE4619E5-458D-818D-1A57-65762513B902}"/>
              </a:ext>
            </a:extLst>
          </p:cNvPr>
          <p:cNvSpPr txBox="1">
            <a:spLocks/>
          </p:cNvSpPr>
          <p:nvPr/>
        </p:nvSpPr>
        <p:spPr>
          <a:xfrm>
            <a:off x="5347299" y="1810693"/>
            <a:ext cx="2568355" cy="3962569"/>
          </a:xfrm>
          <a:prstGeom prst="rect">
            <a:avLst/>
          </a:prstGeom>
          <a:noFill/>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Segoe UI "/>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rgbClr val="00FFFF"/>
                </a:solidFill>
                <a:latin typeface="Segoe UI "/>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Segoe UI "/>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600" kern="1200">
                <a:solidFill>
                  <a:schemeClr val="tx1">
                    <a:alpha val="70000"/>
                  </a:schemeClr>
                </a:solidFill>
                <a:latin typeface="Segoe UI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CA" sz="1600">
                <a:solidFill>
                  <a:srgbClr val="FF8FFA"/>
                </a:solidFill>
                <a:latin typeface="Segoe UI "/>
              </a:rPr>
              <a:t>Required </a:t>
            </a:r>
          </a:p>
          <a:p>
            <a:pPr lvl="1">
              <a:lnSpc>
                <a:spcPct val="100000"/>
              </a:lnSpc>
              <a:spcBef>
                <a:spcPts val="600"/>
              </a:spcBef>
            </a:pPr>
            <a:r>
              <a:rPr lang="en-CA" sz="1400">
                <a:solidFill>
                  <a:schemeClr val="tx1"/>
                </a:solidFill>
                <a:latin typeface="Segoe UI "/>
              </a:rPr>
              <a:t>Deep Learning framework(s)</a:t>
            </a:r>
          </a:p>
          <a:p>
            <a:pPr lvl="1">
              <a:lnSpc>
                <a:spcPct val="100000"/>
              </a:lnSpc>
              <a:spcBef>
                <a:spcPts val="600"/>
              </a:spcBef>
            </a:pPr>
            <a:r>
              <a:rPr lang="en-CA" sz="1400">
                <a:solidFill>
                  <a:schemeClr val="tx1"/>
                </a:solidFill>
                <a:latin typeface="Segoe UI "/>
              </a:rPr>
              <a:t>Use of GPUs </a:t>
            </a:r>
          </a:p>
          <a:p>
            <a:pPr lvl="1">
              <a:lnSpc>
                <a:spcPct val="100000"/>
              </a:lnSpc>
              <a:spcBef>
                <a:spcPts val="600"/>
              </a:spcBef>
            </a:pPr>
            <a:r>
              <a:rPr lang="en-CA" sz="1400">
                <a:solidFill>
                  <a:schemeClr val="tx1"/>
                </a:solidFill>
                <a:latin typeface="Segoe UI "/>
              </a:rPr>
              <a:t>Workload management via SLURM  </a:t>
            </a:r>
          </a:p>
          <a:p>
            <a:pPr lvl="1">
              <a:lnSpc>
                <a:spcPct val="100000"/>
              </a:lnSpc>
              <a:spcBef>
                <a:spcPts val="600"/>
              </a:spcBef>
              <a:spcAft>
                <a:spcPts val="1200"/>
              </a:spcAft>
            </a:pPr>
            <a:r>
              <a:rPr lang="en-CA" sz="1400">
                <a:solidFill>
                  <a:schemeClr val="tx1"/>
                </a:solidFill>
                <a:latin typeface="Segoe UI "/>
              </a:rPr>
              <a:t>Containers </a:t>
            </a:r>
          </a:p>
          <a:p>
            <a:pPr marL="0" indent="0">
              <a:lnSpc>
                <a:spcPct val="100000"/>
              </a:lnSpc>
              <a:spcBef>
                <a:spcPts val="600"/>
              </a:spcBef>
              <a:buNone/>
            </a:pPr>
            <a:r>
              <a:rPr lang="en-CA" sz="1600">
                <a:solidFill>
                  <a:srgbClr val="FF8FFA"/>
                </a:solidFill>
                <a:latin typeface="Segoe UI "/>
              </a:rPr>
              <a:t>Desirable</a:t>
            </a:r>
            <a:endParaRPr lang="en-CA" sz="1800">
              <a:solidFill>
                <a:srgbClr val="FF8FFA"/>
              </a:solidFill>
              <a:latin typeface="Segoe UI "/>
            </a:endParaRPr>
          </a:p>
          <a:p>
            <a:pPr marL="457200" lvl="1" indent="0">
              <a:lnSpc>
                <a:spcPct val="100000"/>
              </a:lnSpc>
              <a:spcBef>
                <a:spcPts val="600"/>
              </a:spcBef>
              <a:buNone/>
            </a:pPr>
            <a:r>
              <a:rPr lang="en-CA" sz="1400">
                <a:solidFill>
                  <a:schemeClr val="tx1"/>
                </a:solidFill>
                <a:latin typeface="Segoe UI "/>
              </a:rPr>
              <a:t>???</a:t>
            </a:r>
            <a:endParaRPr lang="en-CA" sz="1600">
              <a:solidFill>
                <a:schemeClr val="tx1"/>
              </a:solidFill>
              <a:latin typeface="Segoe UI "/>
            </a:endParaRPr>
          </a:p>
        </p:txBody>
      </p:sp>
      <p:sp>
        <p:nvSpPr>
          <p:cNvPr id="13" name="TextBox 12">
            <a:extLst>
              <a:ext uri="{FF2B5EF4-FFF2-40B4-BE49-F238E27FC236}">
                <a16:creationId xmlns:a16="http://schemas.microsoft.com/office/drawing/2014/main" id="{C1E368B6-CF1B-5C6A-A55F-73B9C17BF54D}"/>
              </a:ext>
            </a:extLst>
          </p:cNvPr>
          <p:cNvSpPr txBox="1"/>
          <p:nvPr/>
        </p:nvSpPr>
        <p:spPr>
          <a:xfrm>
            <a:off x="8588303" y="1335820"/>
            <a:ext cx="1421394"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Materials</a:t>
            </a:r>
          </a:p>
        </p:txBody>
      </p:sp>
      <p:sp>
        <p:nvSpPr>
          <p:cNvPr id="14" name="Content Placeholder 6">
            <a:extLst>
              <a:ext uri="{FF2B5EF4-FFF2-40B4-BE49-F238E27FC236}">
                <a16:creationId xmlns:a16="http://schemas.microsoft.com/office/drawing/2014/main" id="{CD087E6E-003D-59C3-BA05-ADAE4B314813}"/>
              </a:ext>
            </a:extLst>
          </p:cNvPr>
          <p:cNvSpPr txBox="1">
            <a:spLocks/>
          </p:cNvSpPr>
          <p:nvPr/>
        </p:nvSpPr>
        <p:spPr>
          <a:xfrm>
            <a:off x="8643508" y="1801639"/>
            <a:ext cx="2541567" cy="3971621"/>
          </a:xfrm>
          <a:prstGeom prst="rect">
            <a:avLst/>
          </a:prstGeom>
          <a:noFill/>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Segoe UI "/>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rgbClr val="00FFFF"/>
                </a:solidFill>
                <a:latin typeface="Segoe UI "/>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Segoe UI "/>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600" kern="1200">
                <a:solidFill>
                  <a:schemeClr val="tx1">
                    <a:alpha val="70000"/>
                  </a:schemeClr>
                </a:solidFill>
                <a:latin typeface="Segoe UI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CA" sz="1600">
                <a:solidFill>
                  <a:srgbClr val="FF8FFA"/>
                </a:solidFill>
                <a:latin typeface="Segoe UI "/>
              </a:rPr>
              <a:t>Presentation &amp; discussion</a:t>
            </a:r>
          </a:p>
          <a:p>
            <a:pPr lvl="1">
              <a:lnSpc>
                <a:spcPct val="100000"/>
              </a:lnSpc>
              <a:spcBef>
                <a:spcPts val="600"/>
              </a:spcBef>
              <a:spcAft>
                <a:spcPts val="1200"/>
              </a:spcAft>
            </a:pPr>
            <a:r>
              <a:rPr lang="en-CA" sz="1400">
                <a:solidFill>
                  <a:schemeClr val="tx1"/>
                </a:solidFill>
                <a:latin typeface="Segoe UI "/>
              </a:rPr>
              <a:t>~1 hour</a:t>
            </a:r>
          </a:p>
          <a:p>
            <a:pPr marL="0" indent="0">
              <a:lnSpc>
                <a:spcPct val="100000"/>
              </a:lnSpc>
              <a:spcBef>
                <a:spcPts val="600"/>
              </a:spcBef>
              <a:buNone/>
            </a:pPr>
            <a:r>
              <a:rPr lang="en-CA" sz="1600">
                <a:solidFill>
                  <a:srgbClr val="FF8FFA"/>
                </a:solidFill>
                <a:latin typeface="Segoe UI "/>
              </a:rPr>
              <a:t>Guided hands-on session</a:t>
            </a:r>
          </a:p>
          <a:p>
            <a:pPr lvl="1">
              <a:lnSpc>
                <a:spcPct val="100000"/>
              </a:lnSpc>
              <a:spcBef>
                <a:spcPts val="600"/>
              </a:spcBef>
            </a:pPr>
            <a:r>
              <a:rPr lang="en-CA" sz="1400">
                <a:solidFill>
                  <a:schemeClr val="tx1"/>
                </a:solidFill>
                <a:latin typeface="Segoe UI "/>
              </a:rPr>
              <a:t>~3 hours</a:t>
            </a:r>
          </a:p>
          <a:p>
            <a:pPr lvl="1">
              <a:lnSpc>
                <a:spcPct val="100000"/>
              </a:lnSpc>
              <a:spcBef>
                <a:spcPts val="600"/>
              </a:spcBef>
            </a:pPr>
            <a:r>
              <a:rPr lang="en-CA" sz="1400">
                <a:solidFill>
                  <a:schemeClr val="tx1"/>
                </a:solidFill>
                <a:latin typeface="Segoe UI "/>
              </a:rPr>
              <a:t>One-click deployment of infrastructure for use-case motivation </a:t>
            </a:r>
          </a:p>
        </p:txBody>
      </p:sp>
      <p:cxnSp>
        <p:nvCxnSpPr>
          <p:cNvPr id="15" name="Straight Connector 14">
            <a:extLst>
              <a:ext uri="{FF2B5EF4-FFF2-40B4-BE49-F238E27FC236}">
                <a16:creationId xmlns:a16="http://schemas.microsoft.com/office/drawing/2014/main" id="{1EF56612-A546-11DA-B1E7-38342C86753E}"/>
              </a:ext>
            </a:extLst>
          </p:cNvPr>
          <p:cNvCxnSpPr>
            <a:cxnSpLocks/>
          </p:cNvCxnSpPr>
          <p:nvPr/>
        </p:nvCxnSpPr>
        <p:spPr>
          <a:xfrm>
            <a:off x="838300" y="1774480"/>
            <a:ext cx="3818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537AC5-1A43-95D5-26EF-5714BC09CD55}"/>
              </a:ext>
            </a:extLst>
          </p:cNvPr>
          <p:cNvCxnSpPr>
            <a:cxnSpLocks/>
          </p:cNvCxnSpPr>
          <p:nvPr/>
        </p:nvCxnSpPr>
        <p:spPr>
          <a:xfrm>
            <a:off x="5374087" y="1774480"/>
            <a:ext cx="25415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11851D-2C99-DB2D-C2CC-A005945D33B3}"/>
              </a:ext>
            </a:extLst>
          </p:cNvPr>
          <p:cNvCxnSpPr>
            <a:cxnSpLocks/>
          </p:cNvCxnSpPr>
          <p:nvPr/>
        </p:nvCxnSpPr>
        <p:spPr>
          <a:xfrm>
            <a:off x="8643508" y="1774480"/>
            <a:ext cx="25415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96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0E10-DC8B-2E87-115C-16CAB558BB86}"/>
              </a:ext>
            </a:extLst>
          </p:cNvPr>
          <p:cNvSpPr>
            <a:spLocks noGrp="1"/>
          </p:cNvSpPr>
          <p:nvPr>
            <p:ph type="title"/>
          </p:nvPr>
        </p:nvSpPr>
        <p:spPr/>
        <p:txBody>
          <a:bodyPr>
            <a:normAutofit/>
          </a:bodyPr>
          <a:lstStyle/>
          <a:p>
            <a:r>
              <a:rPr lang="en-CA"/>
              <a:t>Examples of large-scale DL workloads </a:t>
            </a:r>
          </a:p>
        </p:txBody>
      </p:sp>
      <p:sp>
        <p:nvSpPr>
          <p:cNvPr id="3" name="Content Placeholder 2">
            <a:extLst>
              <a:ext uri="{FF2B5EF4-FFF2-40B4-BE49-F238E27FC236}">
                <a16:creationId xmlns:a16="http://schemas.microsoft.com/office/drawing/2014/main" id="{BA6CAD71-2B13-63B5-1C6F-EA6CF19183F5}"/>
              </a:ext>
            </a:extLst>
          </p:cNvPr>
          <p:cNvSpPr>
            <a:spLocks noGrp="1"/>
          </p:cNvSpPr>
          <p:nvPr>
            <p:ph type="body" sz="quarter" idx="10"/>
          </p:nvPr>
        </p:nvSpPr>
        <p:spPr>
          <a:prstGeom prst="rect">
            <a:avLst/>
          </a:prstGeom>
        </p:spPr>
        <p:txBody>
          <a:bodyPr/>
          <a:lstStyle/>
          <a:p>
            <a:pPr marL="342900" indent="-342900">
              <a:buFont typeface="Arial" panose="020B0604020202020204" pitchFamily="34" charset="0"/>
              <a:buChar char="•"/>
            </a:pPr>
            <a:r>
              <a:rPr lang="en-US" err="1">
                <a:latin typeface="Segoe UI" panose="020B0502040204020203" pitchFamily="34" charset="0"/>
                <a:cs typeface="Segoe UI" panose="020B0502040204020203" pitchFamily="34" charset="0"/>
              </a:rPr>
              <a:t>Fairseq</a:t>
            </a:r>
            <a:r>
              <a:rPr lang="en-US">
                <a:latin typeface="Segoe UI" panose="020B0502040204020203" pitchFamily="34" charset="0"/>
                <a:cs typeface="Segoe UI" panose="020B0502040204020203" pitchFamily="34" charset="0"/>
              </a:rPr>
              <a:t> (MOE version) Deep learning training benchmark using docker and SLURM</a:t>
            </a:r>
          </a:p>
          <a:p>
            <a:pPr marL="742950" lvl="1" indent="-285750">
              <a:buFont typeface="Arial" panose="020B0604020202020204" pitchFamily="34" charset="0"/>
              <a:buChar char="•"/>
            </a:pPr>
            <a:r>
              <a:rPr lang="en-CA">
                <a:solidFill>
                  <a:srgbClr val="F89AF4"/>
                </a:solidFill>
                <a:latin typeface="Segoe UI" panose="020B0502040204020203" pitchFamily="34" charset="0"/>
                <a:cs typeface="Segoe UI" panose="020B0502040204020203" pitchFamily="34" charset="0"/>
              </a:rPr>
              <a:t>Training </a:t>
            </a:r>
            <a:r>
              <a:rPr lang="en-CA" err="1">
                <a:solidFill>
                  <a:srgbClr val="F89AF4"/>
                </a:solidFill>
                <a:latin typeface="Segoe UI" panose="020B0502040204020203" pitchFamily="34" charset="0"/>
                <a:cs typeface="Segoe UI" panose="020B0502040204020203" pitchFamily="34" charset="0"/>
              </a:rPr>
              <a:t>MoE</a:t>
            </a:r>
            <a:r>
              <a:rPr lang="en-CA">
                <a:solidFill>
                  <a:srgbClr val="F89AF4"/>
                </a:solidFill>
                <a:latin typeface="Segoe UI" panose="020B0502040204020203" pitchFamily="34" charset="0"/>
                <a:cs typeface="Segoe UI" panose="020B0502040204020203" pitchFamily="34" charset="0"/>
              </a:rPr>
              <a:t> language models</a:t>
            </a:r>
          </a:p>
          <a:p>
            <a:pPr marL="342900" indent="-342900">
              <a:buFont typeface="Arial" panose="020B0604020202020204" pitchFamily="34" charset="0"/>
              <a:buChar char="•"/>
            </a:pPr>
            <a:endParaRPr lang="en-CA">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588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A307-FFB4-61C0-9625-C40AD7AE3A44}"/>
              </a:ext>
            </a:extLst>
          </p:cNvPr>
          <p:cNvSpPr>
            <a:spLocks noGrp="1"/>
          </p:cNvSpPr>
          <p:nvPr>
            <p:ph type="title"/>
          </p:nvPr>
        </p:nvSpPr>
        <p:spPr/>
        <p:txBody>
          <a:bodyPr>
            <a:normAutofit/>
          </a:bodyPr>
          <a:lstStyle/>
          <a:p>
            <a:r>
              <a:rPr lang="en-CA"/>
              <a:t>1-Click Decommission </a:t>
            </a:r>
          </a:p>
        </p:txBody>
      </p:sp>
      <p:sp>
        <p:nvSpPr>
          <p:cNvPr id="3" name="Content Placeholder 2">
            <a:extLst>
              <a:ext uri="{FF2B5EF4-FFF2-40B4-BE49-F238E27FC236}">
                <a16:creationId xmlns:a16="http://schemas.microsoft.com/office/drawing/2014/main" id="{5813D571-3500-471D-92AD-1D09387D5B23}"/>
              </a:ext>
            </a:extLst>
          </p:cNvPr>
          <p:cNvSpPr>
            <a:spLocks noGrp="1"/>
          </p:cNvSpPr>
          <p:nvPr>
            <p:ph type="body" sz="quarter" idx="10"/>
          </p:nvPr>
        </p:nvSpPr>
        <p:spPr>
          <a:prstGeom prst="rect">
            <a:avLst/>
          </a:prstGeom>
        </p:spPr>
        <p:txBody>
          <a:bodyPr>
            <a:normAutofit/>
          </a:bodyPr>
          <a:lstStyle/>
          <a:p>
            <a:pPr marL="342900" indent="-342900">
              <a:buFont typeface="Arial" panose="020B0604020202020204" pitchFamily="34" charset="0"/>
              <a:buChar char="•"/>
            </a:pPr>
            <a:r>
              <a:rPr lang="en-CA" dirty="0">
                <a:latin typeface="Segoe UI" panose="020B0502040204020203" pitchFamily="34" charset="0"/>
                <a:cs typeface="Segoe UI" panose="020B0502040204020203" pitchFamily="34" charset="0"/>
              </a:rPr>
              <a:t>Facilitated via </a:t>
            </a:r>
            <a:r>
              <a:rPr lang="en-CA" dirty="0" err="1">
                <a:solidFill>
                  <a:srgbClr val="F89AF4"/>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HashiCorp</a:t>
            </a:r>
            <a:r>
              <a:rPr lang="en-CA" dirty="0">
                <a:solidFill>
                  <a:srgbClr val="F89AF4"/>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 Terraform </a:t>
            </a:r>
            <a:endParaRPr lang="en-CA" dirty="0">
              <a:solidFill>
                <a:srgbClr val="F89AF4"/>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CA" dirty="0">
                <a:latin typeface="Segoe UI" panose="020B0502040204020203" pitchFamily="34" charset="0"/>
                <a:cs typeface="Segoe UI" panose="020B0502040204020203" pitchFamily="34" charset="0"/>
              </a:rPr>
              <a:t>Decommissions the entire infrastructure </a:t>
            </a:r>
          </a:p>
          <a:p>
            <a:pPr marL="742950" lvl="1" indent="-285750">
              <a:buFont typeface="Arial" panose="020B0604020202020204" pitchFamily="34" charset="0"/>
              <a:buChar char="•"/>
            </a:pPr>
            <a:r>
              <a:rPr lang="en-CA">
                <a:solidFill>
                  <a:srgbClr val="F89AF4"/>
                </a:solidFill>
                <a:latin typeface="Segoe UI" panose="020B0502040204020203" pitchFamily="34" charset="0"/>
                <a:cs typeface="Segoe UI" panose="020B0502040204020203" pitchFamily="34" charset="0"/>
              </a:rPr>
              <a:t>Removes all components </a:t>
            </a:r>
          </a:p>
          <a:p>
            <a:pPr marL="342900" indent="-342900">
              <a:buFont typeface="Arial" panose="020B0604020202020204" pitchFamily="34" charset="0"/>
              <a:buChar char="•"/>
            </a:pPr>
            <a:r>
              <a:rPr lang="en-CA" dirty="0">
                <a:latin typeface="Segoe UI" panose="020B0502040204020203" pitchFamily="34" charset="0"/>
                <a:cs typeface="Segoe UI" panose="020B0502040204020203" pitchFamily="34" charset="0"/>
              </a:rPr>
              <a:t>Curated via GitHub </a:t>
            </a:r>
          </a:p>
        </p:txBody>
      </p:sp>
    </p:spTree>
    <p:extLst>
      <p:ext uri="{BB962C8B-B14F-4D97-AF65-F5344CB8AC3E}">
        <p14:creationId xmlns:p14="http://schemas.microsoft.com/office/powerpoint/2010/main" val="16797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0B9B6-2B1A-E3C1-76E8-E8F7D31297F6}"/>
              </a:ext>
            </a:extLst>
          </p:cNvPr>
          <p:cNvSpPr>
            <a:spLocks noGrp="1"/>
          </p:cNvSpPr>
          <p:nvPr>
            <p:ph type="title"/>
          </p:nvPr>
        </p:nvSpPr>
        <p:spPr/>
        <p:txBody>
          <a:bodyPr/>
          <a:lstStyle/>
          <a:p>
            <a:r>
              <a:rPr lang="en-CA" dirty="0"/>
              <a:t>Summary</a:t>
            </a:r>
          </a:p>
        </p:txBody>
      </p:sp>
      <p:sp>
        <p:nvSpPr>
          <p:cNvPr id="2" name="Footer Placeholder 1">
            <a:extLst>
              <a:ext uri="{FF2B5EF4-FFF2-40B4-BE49-F238E27FC236}">
                <a16:creationId xmlns:a16="http://schemas.microsoft.com/office/drawing/2014/main" id="{6AE1BC08-D8F8-9442-DD7A-DC0B1480D9AA}"/>
              </a:ext>
            </a:extLst>
          </p:cNvPr>
          <p:cNvSpPr>
            <a:spLocks noGrp="1"/>
          </p:cNvSpPr>
          <p:nvPr>
            <p:ph type="ftr" sz="quarter" idx="4294967295"/>
          </p:nvPr>
        </p:nvSpPr>
        <p:spPr>
          <a:xfrm>
            <a:off x="0" y="6356350"/>
            <a:ext cx="6613525"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alpha val="70000"/>
                  </a:srgbClr>
                </a:solidFill>
                <a:effectLst/>
                <a:uLnTx/>
                <a:uFillTx/>
                <a:latin typeface="Avenir Next LT Pro"/>
                <a:ea typeface="+mn-ea"/>
                <a:cs typeface="+mn-cs"/>
              </a:rPr>
              <a:t>Terawe Corporation Confidential. All Rights Reserved.</a:t>
            </a:r>
          </a:p>
        </p:txBody>
      </p:sp>
    </p:spTree>
    <p:extLst>
      <p:ext uri="{BB962C8B-B14F-4D97-AF65-F5344CB8AC3E}">
        <p14:creationId xmlns:p14="http://schemas.microsoft.com/office/powerpoint/2010/main" val="2570058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A307-FFB4-61C0-9625-C40AD7AE3A44}"/>
              </a:ext>
            </a:extLst>
          </p:cNvPr>
          <p:cNvSpPr>
            <a:spLocks noGrp="1"/>
          </p:cNvSpPr>
          <p:nvPr>
            <p:ph type="title"/>
          </p:nvPr>
        </p:nvSpPr>
        <p:spPr/>
        <p:txBody>
          <a:bodyPr>
            <a:normAutofit/>
          </a:bodyPr>
          <a:lstStyle/>
          <a:p>
            <a:r>
              <a:rPr lang="en-CA" dirty="0"/>
              <a:t>Next Steps </a:t>
            </a:r>
          </a:p>
        </p:txBody>
      </p:sp>
      <p:sp>
        <p:nvSpPr>
          <p:cNvPr id="3" name="Content Placeholder 2">
            <a:extLst>
              <a:ext uri="{FF2B5EF4-FFF2-40B4-BE49-F238E27FC236}">
                <a16:creationId xmlns:a16="http://schemas.microsoft.com/office/drawing/2014/main" id="{5813D571-3500-471D-92AD-1D09387D5B23}"/>
              </a:ext>
            </a:extLst>
          </p:cNvPr>
          <p:cNvSpPr>
            <a:spLocks noGrp="1"/>
          </p:cNvSpPr>
          <p:nvPr>
            <p:ph type="body" sz="quarter" idx="10"/>
          </p:nvPr>
        </p:nvSpPr>
        <p:spPr>
          <a:xfrm>
            <a:off x="571500" y="1266825"/>
            <a:ext cx="11281833" cy="4580819"/>
          </a:xfrm>
          <a:prstGeom prst="rect">
            <a:avLst/>
          </a:prstGeom>
        </p:spPr>
        <p:txBody>
          <a:bodyPr>
            <a:normAutofit/>
          </a:bodyPr>
          <a:lstStyle/>
          <a:p>
            <a:pPr lvl="0"/>
            <a:r>
              <a:rPr lang="en-CA" sz="1800" dirty="0">
                <a:solidFill>
                  <a:srgbClr val="FFFFFF"/>
                </a:solidFill>
                <a:latin typeface="Segoe UI" panose="020B0502040204020203" pitchFamily="34" charset="0"/>
                <a:cs typeface="Segoe UI" panose="020B0502040204020203" pitchFamily="34" charset="0"/>
              </a:rPr>
              <a:t>ND A100 v4-series documentation: </a:t>
            </a:r>
            <a:r>
              <a:rPr lang="en-CA" sz="1600" dirty="0">
                <a:solidFill>
                  <a:srgbClr val="F89AF4"/>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https://docs.microsoft.com/en-us/azure/virtual-machines/nda100-v4-series</a:t>
            </a:r>
            <a:r>
              <a:rPr lang="en-CA" sz="1600" dirty="0">
                <a:solidFill>
                  <a:srgbClr val="F89AF4"/>
                </a:solidFill>
                <a:latin typeface="Segoe UI" panose="020B0502040204020203" pitchFamily="34" charset="0"/>
                <a:cs typeface="Segoe UI" panose="020B0502040204020203" pitchFamily="34" charset="0"/>
              </a:rPr>
              <a:t> </a:t>
            </a:r>
          </a:p>
          <a:p>
            <a:pPr lvl="0"/>
            <a:endParaRPr lang="en-CA" sz="1000" dirty="0">
              <a:solidFill>
                <a:srgbClr val="FFFFFF"/>
              </a:solidFill>
              <a:latin typeface="Segoe UI" panose="020B0502040204020203" pitchFamily="34" charset="0"/>
              <a:cs typeface="Segoe UI" panose="020B0502040204020203" pitchFamily="34" charset="0"/>
            </a:endParaRPr>
          </a:p>
          <a:p>
            <a:pPr lvl="0">
              <a:lnSpc>
                <a:spcPct val="150000"/>
              </a:lnSpc>
            </a:pPr>
            <a:r>
              <a:rPr lang="en-CA" sz="1800" dirty="0">
                <a:solidFill>
                  <a:srgbClr val="FFFFFF"/>
                </a:solidFill>
                <a:latin typeface="Segoe UI" panose="020B0502040204020203" pitchFamily="34" charset="0"/>
                <a:cs typeface="Segoe UI" panose="020B0502040204020203" pitchFamily="34" charset="0"/>
              </a:rPr>
              <a:t>Featured resources </a:t>
            </a:r>
          </a:p>
          <a:p>
            <a:pPr marL="342900" lvl="0" indent="-342900">
              <a:lnSpc>
                <a:spcPct val="150000"/>
              </a:lnSpc>
              <a:buFont typeface="Arial" panose="020B0604020202020204" pitchFamily="34" charset="0"/>
              <a:buChar char="•"/>
            </a:pPr>
            <a:r>
              <a:rPr lang="en-CA" sz="1600" dirty="0">
                <a:solidFill>
                  <a:srgbClr val="FFFFFF"/>
                </a:solidFill>
                <a:latin typeface="Segoe UI" panose="020B0502040204020203" pitchFamily="34" charset="0"/>
                <a:cs typeface="Segoe UI" panose="020B0502040204020203" pitchFamily="34" charset="0"/>
              </a:rPr>
              <a:t>Performance considerations: </a:t>
            </a:r>
            <a:br>
              <a:rPr lang="en-CA" sz="1600" dirty="0">
                <a:solidFill>
                  <a:srgbClr val="FFFFFF"/>
                </a:solidFill>
                <a:latin typeface="Segoe UI" panose="020B0502040204020203" pitchFamily="34" charset="0"/>
                <a:cs typeface="Segoe UI" panose="020B0502040204020203" pitchFamily="34" charset="0"/>
              </a:rPr>
            </a:br>
            <a:r>
              <a:rPr lang="en-CA" sz="1600" dirty="0">
                <a:solidFill>
                  <a:srgbClr val="F89AF4"/>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https://techcommunity.microsoft.com/t5/azure-global/performance-considerations-for-large-scale-deep-learning/ba-p/2693834</a:t>
            </a:r>
            <a:r>
              <a:rPr lang="en-CA" sz="1600" dirty="0">
                <a:solidFill>
                  <a:srgbClr val="F89AF4"/>
                </a:solidFill>
                <a:latin typeface="Segoe UI" panose="020B0502040204020203" pitchFamily="34" charset="0"/>
                <a:cs typeface="Segoe UI" panose="020B0502040204020203" pitchFamily="34" charset="0"/>
              </a:rPr>
              <a:t> </a:t>
            </a:r>
          </a:p>
          <a:p>
            <a:pPr marL="342900" lvl="0" indent="-342900">
              <a:lnSpc>
                <a:spcPct val="150000"/>
              </a:lnSpc>
              <a:buFont typeface="Arial" panose="020B0604020202020204" pitchFamily="34" charset="0"/>
              <a:buChar char="•"/>
            </a:pPr>
            <a:r>
              <a:rPr lang="en-CA" sz="1600" dirty="0">
                <a:solidFill>
                  <a:srgbClr val="FFFFFF"/>
                </a:solidFill>
                <a:latin typeface="Segoe UI" panose="020B0502040204020203" pitchFamily="34" charset="0"/>
                <a:cs typeface="Segoe UI" panose="020B0502040204020203" pitchFamily="34" charset="0"/>
              </a:rPr>
              <a:t>Running the </a:t>
            </a:r>
            <a:r>
              <a:rPr lang="en-US" sz="1600" dirty="0">
                <a:solidFill>
                  <a:srgbClr val="FFFFFF"/>
                </a:solidFill>
                <a:latin typeface="Segoe UI" panose="020B0502040204020203" pitchFamily="34" charset="0"/>
                <a:cs typeface="Segoe UI" panose="020B0502040204020203" pitchFamily="34" charset="0"/>
              </a:rPr>
              <a:t>the </a:t>
            </a:r>
            <a:r>
              <a:rPr lang="en-US" sz="1600" dirty="0" err="1">
                <a:solidFill>
                  <a:srgbClr val="FFFFFF"/>
                </a:solidFill>
                <a:latin typeface="Segoe UI" panose="020B0502040204020203" pitchFamily="34" charset="0"/>
                <a:cs typeface="Segoe UI" panose="020B0502040204020203" pitchFamily="34" charset="0"/>
              </a:rPr>
              <a:t>Fairseq</a:t>
            </a:r>
            <a:r>
              <a:rPr lang="en-US" sz="1600" dirty="0">
                <a:solidFill>
                  <a:srgbClr val="FFFFFF"/>
                </a:solidFill>
                <a:latin typeface="Segoe UI" panose="020B0502040204020203" pitchFamily="34" charset="0"/>
                <a:cs typeface="Segoe UI" panose="020B0502040204020203" pitchFamily="34" charset="0"/>
              </a:rPr>
              <a:t> (MOE version) Deep learning training benchmark:  </a:t>
            </a:r>
            <a:r>
              <a:rPr lang="en-US" sz="1600" dirty="0">
                <a:solidFill>
                  <a:srgbClr val="F89AF4"/>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https://github.com/Azure/azurehpc/tree/master/experimental/fairseq_moe_docker_slurm</a:t>
            </a:r>
            <a:endParaRPr lang="en-CA" sz="1600" dirty="0">
              <a:solidFill>
                <a:srgbClr val="F89AF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123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5D5A-2441-9BBB-1189-6BA372D41D58}"/>
              </a:ext>
            </a:extLst>
          </p:cNvPr>
          <p:cNvSpPr>
            <a:spLocks noGrp="1"/>
          </p:cNvSpPr>
          <p:nvPr>
            <p:ph type="title"/>
          </p:nvPr>
        </p:nvSpPr>
        <p:spPr/>
        <p:txBody>
          <a:bodyPr>
            <a:normAutofit/>
          </a:bodyPr>
          <a:lstStyle/>
          <a:p>
            <a:r>
              <a:rPr lang="en-CA" dirty="0"/>
              <a:t>Agenda</a:t>
            </a:r>
          </a:p>
        </p:txBody>
      </p:sp>
      <p:sp>
        <p:nvSpPr>
          <p:cNvPr id="3" name="Content Placeholder 2">
            <a:extLst>
              <a:ext uri="{FF2B5EF4-FFF2-40B4-BE49-F238E27FC236}">
                <a16:creationId xmlns:a16="http://schemas.microsoft.com/office/drawing/2014/main" id="{C2714CCA-6290-CF17-2FB6-6FFECA34011B}"/>
              </a:ext>
            </a:extLst>
          </p:cNvPr>
          <p:cNvSpPr>
            <a:spLocks noGrp="1"/>
          </p:cNvSpPr>
          <p:nvPr>
            <p:ph type="body" sz="quarter" idx="10"/>
          </p:nvPr>
        </p:nvSpPr>
        <p:spPr>
          <a:prstGeom prst="rect">
            <a:avLst/>
          </a:prstGeom>
        </p:spPr>
        <p:txBody>
          <a:bodyPr/>
          <a:lstStyle/>
          <a:p>
            <a:pPr marL="342900" indent="-342900">
              <a:spcBef>
                <a:spcPts val="1200"/>
              </a:spcBef>
              <a:buFont typeface="Arial" panose="020B0604020202020204" pitchFamily="34" charset="0"/>
              <a:buChar char="•"/>
            </a:pPr>
            <a:r>
              <a:rPr lang="en-US" dirty="0">
                <a:latin typeface="Segoe UI "/>
              </a:rPr>
              <a:t>Introduction </a:t>
            </a:r>
          </a:p>
          <a:p>
            <a:pPr marL="342900" indent="-342900">
              <a:spcBef>
                <a:spcPts val="1200"/>
              </a:spcBef>
              <a:buFont typeface="Arial" panose="020B0604020202020204" pitchFamily="34" charset="0"/>
              <a:buChar char="•"/>
            </a:pPr>
            <a:r>
              <a:rPr lang="en-US" dirty="0">
                <a:latin typeface="Segoe UI "/>
              </a:rPr>
              <a:t>Problem Statement </a:t>
            </a:r>
          </a:p>
          <a:p>
            <a:pPr marL="342900" indent="-342900">
              <a:spcBef>
                <a:spcPts val="1200"/>
              </a:spcBef>
              <a:buFont typeface="Arial" panose="020B0604020202020204" pitchFamily="34" charset="0"/>
              <a:buChar char="•"/>
            </a:pPr>
            <a:r>
              <a:rPr lang="en-US" dirty="0">
                <a:latin typeface="Segoe UI "/>
              </a:rPr>
              <a:t>Solution </a:t>
            </a:r>
          </a:p>
          <a:p>
            <a:pPr marL="800100" lvl="1" indent="-342900">
              <a:spcBef>
                <a:spcPts val="1200"/>
              </a:spcBef>
              <a:buFont typeface="Arial" panose="020B0604020202020204" pitchFamily="34" charset="0"/>
              <a:buChar char="•"/>
            </a:pPr>
            <a:r>
              <a:rPr lang="en-US" sz="1600" dirty="0">
                <a:solidFill>
                  <a:srgbClr val="FF8FFA"/>
                </a:solidFill>
                <a:latin typeface="Segoe UI "/>
                <a:cs typeface="+mn-cs"/>
              </a:rPr>
              <a:t>Components </a:t>
            </a:r>
          </a:p>
          <a:p>
            <a:pPr marL="800100" lvl="1" indent="-342900">
              <a:spcBef>
                <a:spcPts val="1200"/>
              </a:spcBef>
              <a:buFont typeface="Arial" panose="020B0604020202020204" pitchFamily="34" charset="0"/>
              <a:buChar char="•"/>
            </a:pPr>
            <a:r>
              <a:rPr lang="en-US" sz="1600" dirty="0">
                <a:solidFill>
                  <a:srgbClr val="FF8FFA"/>
                </a:solidFill>
                <a:latin typeface="Segoe UI "/>
                <a:cs typeface="+mn-cs"/>
              </a:rPr>
              <a:t>Implementation </a:t>
            </a:r>
          </a:p>
          <a:p>
            <a:pPr marL="342900" indent="-342900">
              <a:spcBef>
                <a:spcPts val="1200"/>
              </a:spcBef>
              <a:buFont typeface="Arial" panose="020B0604020202020204" pitchFamily="34" charset="0"/>
              <a:buChar char="•"/>
            </a:pPr>
            <a:r>
              <a:rPr lang="en-US" dirty="0">
                <a:latin typeface="Segoe UI "/>
              </a:rPr>
              <a:t>Hands-On Exercises </a:t>
            </a:r>
          </a:p>
          <a:p>
            <a:pPr marL="342900" indent="-342900">
              <a:spcBef>
                <a:spcPts val="1200"/>
              </a:spcBef>
              <a:buFont typeface="Arial" panose="020B0604020202020204" pitchFamily="34" charset="0"/>
              <a:buChar char="•"/>
            </a:pPr>
            <a:r>
              <a:rPr lang="en-US" dirty="0">
                <a:latin typeface="Segoe UI "/>
              </a:rPr>
              <a:t>Discussion</a:t>
            </a:r>
          </a:p>
        </p:txBody>
      </p:sp>
      <p:pic>
        <p:nvPicPr>
          <p:cNvPr id="6" name="Picture 5" descr="A person with his hand on his chin&#10;&#10;Description automatically generated with low confidence">
            <a:extLst>
              <a:ext uri="{FF2B5EF4-FFF2-40B4-BE49-F238E27FC236}">
                <a16:creationId xmlns:a16="http://schemas.microsoft.com/office/drawing/2014/main" id="{A6065E32-A446-F858-F46C-1AB01465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854" y="1346199"/>
            <a:ext cx="6002944" cy="4001963"/>
          </a:xfrm>
          <a:prstGeom prst="rect">
            <a:avLst/>
          </a:prstGeom>
          <a:effectLst>
            <a:glow rad="101600">
              <a:srgbClr val="7030A0">
                <a:alpha val="40000"/>
              </a:srgbClr>
            </a:glow>
          </a:effectLst>
          <a:scene3d>
            <a:camera prst="perspectiveLeft">
              <a:rot lat="0" lon="1800000" rev="0"/>
            </a:camera>
            <a:lightRig rig="threePt" dir="t"/>
          </a:scene3d>
        </p:spPr>
      </p:pic>
    </p:spTree>
    <p:extLst>
      <p:ext uri="{BB962C8B-B14F-4D97-AF65-F5344CB8AC3E}">
        <p14:creationId xmlns:p14="http://schemas.microsoft.com/office/powerpoint/2010/main" val="147175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anim calcmode="lin" valueType="num">
                                      <p:cBhvr>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anim calcmode="lin" valueType="num">
                                      <p:cBhvr>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anim calcmode="lin" valueType="num">
                                      <p:cBhvr>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3">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anim calcmode="lin" valueType="num">
                                      <p:cBhvr>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anim calcmode="lin" valueType="num">
                                      <p:cBhvr>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anim calcmode="lin" valueType="num">
                                      <p:cBhvr>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anim calcmode="lin" valueType="num">
                                      <p:cBhvr>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6" end="6"/>
                                            </p:txEl>
                                          </p:spTgt>
                                        </p:tgtEl>
                                        <p:attrNameLst>
                                          <p:attrName>ppt_y</p:attrName>
                                        </p:attrNameLst>
                                      </p:cBhvr>
                                      <p:tavLst>
                                        <p:tav tm="0">
                                          <p:val>
                                            <p:strVal val="#ppt_y+.1"/>
                                          </p:val>
                                        </p:tav>
                                        <p:tav tm="100000">
                                          <p:val>
                                            <p:strVal val="#ppt_y"/>
                                          </p:val>
                                        </p:tav>
                                      </p:tavLst>
                                    </p:anim>
                                  </p:childTnLst>
                                </p:cTn>
                              </p:par>
                              <p:par>
                                <p:cTn id="45" presetID="3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 calcmode="lin" valueType="num">
                                      <p:cBhvr>
                                        <p:cTn id="49" dur="500" fill="hold"/>
                                        <p:tgtEl>
                                          <p:spTgt spid="6"/>
                                        </p:tgtEl>
                                        <p:attrNameLst>
                                          <p:attrName>style.rotation</p:attrName>
                                        </p:attrNameLst>
                                      </p:cBhvr>
                                      <p:tavLst>
                                        <p:tav tm="0">
                                          <p:val>
                                            <p:fltVal val="90"/>
                                          </p:val>
                                        </p:tav>
                                        <p:tav tm="100000">
                                          <p:val>
                                            <p:fltVal val="0"/>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403E24-BE3E-0145-BAF5-A1C067FDB465}"/>
              </a:ext>
            </a:extLst>
          </p:cNvPr>
          <p:cNvSpPr>
            <a:spLocks noGrp="1"/>
          </p:cNvSpPr>
          <p:nvPr>
            <p:ph type="title"/>
          </p:nvPr>
        </p:nvSpPr>
        <p:spPr/>
        <p:txBody>
          <a:bodyPr/>
          <a:lstStyle/>
          <a:p>
            <a:r>
              <a:rPr lang="en-CA"/>
              <a:t>The Problem</a:t>
            </a:r>
          </a:p>
        </p:txBody>
      </p:sp>
    </p:spTree>
    <p:extLst>
      <p:ext uri="{BB962C8B-B14F-4D97-AF65-F5344CB8AC3E}">
        <p14:creationId xmlns:p14="http://schemas.microsoft.com/office/powerpoint/2010/main" val="285714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5D5A-2441-9BBB-1189-6BA372D41D58}"/>
              </a:ext>
            </a:extLst>
          </p:cNvPr>
          <p:cNvSpPr>
            <a:spLocks noGrp="1"/>
          </p:cNvSpPr>
          <p:nvPr>
            <p:ph type="title"/>
          </p:nvPr>
        </p:nvSpPr>
        <p:spPr/>
        <p:txBody>
          <a:bodyPr>
            <a:normAutofit/>
          </a:bodyPr>
          <a:lstStyle/>
          <a:p>
            <a:r>
              <a:rPr lang="en-CA"/>
              <a:t>Problem Statement </a:t>
            </a:r>
          </a:p>
        </p:txBody>
      </p:sp>
      <p:sp>
        <p:nvSpPr>
          <p:cNvPr id="3" name="Content Placeholder 2">
            <a:extLst>
              <a:ext uri="{FF2B5EF4-FFF2-40B4-BE49-F238E27FC236}">
                <a16:creationId xmlns:a16="http://schemas.microsoft.com/office/drawing/2014/main" id="{C2714CCA-6290-CF17-2FB6-6FFECA34011B}"/>
              </a:ext>
            </a:extLst>
          </p:cNvPr>
          <p:cNvSpPr>
            <a:spLocks noGrp="1"/>
          </p:cNvSpPr>
          <p:nvPr>
            <p:ph type="body" sz="quarter" idx="10"/>
          </p:nvPr>
        </p:nvSpPr>
        <p:spPr>
          <a:prstGeom prst="rect">
            <a:avLst/>
          </a:prstGeom>
        </p:spPr>
        <p:txBody>
          <a:bodyPr/>
          <a:lstStyle/>
          <a:p>
            <a:pPr marL="0" indent="0">
              <a:spcBef>
                <a:spcPts val="1200"/>
              </a:spcBef>
              <a:buNone/>
            </a:pPr>
            <a:r>
              <a:rPr lang="en-US" dirty="0">
                <a:solidFill>
                  <a:schemeClr val="tx1"/>
                </a:solidFill>
                <a:latin typeface="Segoe UI "/>
              </a:rPr>
              <a:t>The requirement of large-scale Deep Learning:</a:t>
            </a:r>
          </a:p>
          <a:p>
            <a:pPr marL="742950" lvl="1" indent="-285750">
              <a:spcBef>
                <a:spcPts val="1200"/>
              </a:spcBef>
              <a:buFont typeface="Arial" panose="020B0604020202020204" pitchFamily="34" charset="0"/>
              <a:buChar char="•"/>
            </a:pPr>
            <a:r>
              <a:rPr lang="en-CA" dirty="0">
                <a:solidFill>
                  <a:srgbClr val="FF8FFA"/>
                </a:solidFill>
                <a:latin typeface="Segoe UI "/>
              </a:rPr>
              <a:t>Model training and/or inferencing takes prohibitively long </a:t>
            </a:r>
          </a:p>
          <a:p>
            <a:pPr marL="742950" lvl="1" indent="-285750">
              <a:spcBef>
                <a:spcPts val="1200"/>
              </a:spcBef>
              <a:buFont typeface="Arial" panose="020B0604020202020204" pitchFamily="34" charset="0"/>
              <a:buChar char="•"/>
            </a:pPr>
            <a:r>
              <a:rPr lang="en-CA" dirty="0">
                <a:solidFill>
                  <a:srgbClr val="FF8FFA"/>
                </a:solidFill>
                <a:latin typeface="Segoe UI "/>
              </a:rPr>
              <a:t>Model complexity exceeds the scale-up capabilities of an isolated multi-GPU VM </a:t>
            </a:r>
          </a:p>
          <a:p>
            <a:pPr marL="0" indent="0">
              <a:spcBef>
                <a:spcPts val="1200"/>
              </a:spcBef>
              <a:buNone/>
            </a:pPr>
            <a:endParaRPr lang="en-CA" sz="1600" dirty="0">
              <a:solidFill>
                <a:schemeClr val="tx1"/>
              </a:solidFill>
              <a:latin typeface="Segoe UI "/>
            </a:endParaRPr>
          </a:p>
        </p:txBody>
      </p:sp>
      <p:pic>
        <p:nvPicPr>
          <p:cNvPr id="6" name="Picture 5" descr="A person with his hand on his chin&#10;&#10;Description automatically generated with low confidence">
            <a:extLst>
              <a:ext uri="{FF2B5EF4-FFF2-40B4-BE49-F238E27FC236}">
                <a16:creationId xmlns:a16="http://schemas.microsoft.com/office/drawing/2014/main" id="{A6065E32-A446-F858-F46C-1AB01465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854" y="1346199"/>
            <a:ext cx="6002944" cy="4001963"/>
          </a:xfrm>
          <a:prstGeom prst="rect">
            <a:avLst/>
          </a:prstGeom>
          <a:effectLst>
            <a:glow rad="101600">
              <a:srgbClr val="7030A0">
                <a:alpha val="40000"/>
              </a:srgbClr>
            </a:glow>
          </a:effectLst>
          <a:scene3d>
            <a:camera prst="perspectiveLeft">
              <a:rot lat="0" lon="1800000" rev="0"/>
            </a:camera>
            <a:lightRig rig="threePt" dir="t"/>
          </a:scene3d>
        </p:spPr>
      </p:pic>
    </p:spTree>
    <p:extLst>
      <p:ext uri="{BB962C8B-B14F-4D97-AF65-F5344CB8AC3E}">
        <p14:creationId xmlns:p14="http://schemas.microsoft.com/office/powerpoint/2010/main" val="3592828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101" name="Title 16">
            <a:extLst>
              <a:ext uri="{FF2B5EF4-FFF2-40B4-BE49-F238E27FC236}">
                <a16:creationId xmlns:a16="http://schemas.microsoft.com/office/drawing/2014/main" id="{6DB7FB28-BAA6-41F9-B028-2869890E1FDE}"/>
              </a:ext>
              <a:ext uri="{C183D7F6-B498-43B3-948B-1728B52AA6E4}">
                <adec:decorative xmlns:adec="http://schemas.microsoft.com/office/drawing/2017/decorative" val="1"/>
              </a:ext>
            </a:extLst>
          </p:cNvPr>
          <p:cNvSpPr txBox="1">
            <a:spLocks/>
          </p:cNvSpPr>
          <p:nvPr/>
        </p:nvSpPr>
        <p:spPr>
          <a:xfrm>
            <a:off x="987170" y="4329246"/>
            <a:ext cx="4449600" cy="75405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8FFA">
                    <a:alpha val="99000"/>
                  </a:srgbClr>
                </a:solidFill>
                <a:effectLst/>
                <a:uLnTx/>
                <a:uFillTx/>
                <a:latin typeface="Segoe UI Semibold" panose="020B0702040204020203" pitchFamily="34" charset="0"/>
                <a:cs typeface="Segoe UI Semibold" panose="020B0702040204020203" pitchFamily="34" charset="0"/>
              </a:rPr>
              <a:t>Scaling up</a:t>
            </a:r>
            <a:endParaRPr lang="en-US" sz="2000">
              <a:solidFill>
                <a:srgbClr val="FF8FFA">
                  <a:alpha val="99000"/>
                </a:srgbClr>
              </a:solidFill>
              <a:latin typeface="Segoe UI Semibold" panose="020B0702040204020203" pitchFamily="34" charset="0"/>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prstClr val="white"/>
                </a:solidFill>
                <a:latin typeface="Segoe UI" panose="020B0502040204020203" pitchFamily="34" charset="0"/>
                <a:cs typeface="Segoe UI" panose="020B0502040204020203" pitchFamily="34" charset="0"/>
              </a:rPr>
              <a:t>Expanding </a:t>
            </a:r>
            <a:r>
              <a:rPr kumimoji="0" lang="en-US"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resources within an instance</a:t>
            </a:r>
          </a:p>
        </p:txBody>
      </p:sp>
      <p:grpSp>
        <p:nvGrpSpPr>
          <p:cNvPr id="4" name="Group 3">
            <a:extLst>
              <a:ext uri="{FF2B5EF4-FFF2-40B4-BE49-F238E27FC236}">
                <a16:creationId xmlns:a16="http://schemas.microsoft.com/office/drawing/2014/main" id="{F87E7A7F-CAE7-1E91-30F5-EE547B35FA05}"/>
              </a:ext>
            </a:extLst>
          </p:cNvPr>
          <p:cNvGrpSpPr/>
          <p:nvPr/>
        </p:nvGrpSpPr>
        <p:grpSpPr>
          <a:xfrm>
            <a:off x="1875657" y="1691201"/>
            <a:ext cx="2672626" cy="2469209"/>
            <a:chOff x="4375874" y="2017179"/>
            <a:chExt cx="3394982" cy="3136585"/>
          </a:xfrm>
          <a:effectLst>
            <a:glow rad="139700">
              <a:schemeClr val="bg1">
                <a:alpha val="11000"/>
              </a:schemeClr>
            </a:glow>
          </a:effectLst>
        </p:grpSpPr>
        <p:sp>
          <p:nvSpPr>
            <p:cNvPr id="15" name="Freeform: Shape 14">
              <a:extLst>
                <a:ext uri="{FF2B5EF4-FFF2-40B4-BE49-F238E27FC236}">
                  <a16:creationId xmlns:a16="http://schemas.microsoft.com/office/drawing/2014/main" id="{291F4DFA-A3F1-4BD4-8A6C-CA41167634DD}"/>
                </a:ext>
                <a:ext uri="{C183D7F6-B498-43B3-948B-1728B52AA6E4}">
                  <adec:decorative xmlns:adec="http://schemas.microsoft.com/office/drawing/2017/decorative" val="1"/>
                </a:ext>
              </a:extLst>
            </p:cNvPr>
            <p:cNvSpPr/>
            <p:nvPr/>
          </p:nvSpPr>
          <p:spPr>
            <a:xfrm>
              <a:off x="4375874" y="2017179"/>
              <a:ext cx="3394982" cy="2263321"/>
            </a:xfrm>
            <a:custGeom>
              <a:avLst/>
              <a:gdLst>
                <a:gd name="connsiteX0" fmla="*/ 3281816 w 3394982"/>
                <a:gd name="connsiteY0" fmla="*/ 0 h 2263321"/>
                <a:gd name="connsiteX1" fmla="*/ 3394982 w 3394982"/>
                <a:gd name="connsiteY1" fmla="*/ 0 h 2263321"/>
                <a:gd name="connsiteX2" fmla="*/ 3394982 w 3394982"/>
                <a:gd name="connsiteY2" fmla="*/ 2263321 h 2263321"/>
                <a:gd name="connsiteX3" fmla="*/ 3281816 w 3394982"/>
                <a:gd name="connsiteY3" fmla="*/ 2263321 h 2263321"/>
                <a:gd name="connsiteX4" fmla="*/ 113166 w 3394982"/>
                <a:gd name="connsiteY4" fmla="*/ 2263321 h 2263321"/>
                <a:gd name="connsiteX5" fmla="*/ 0 w 3394982"/>
                <a:gd name="connsiteY5" fmla="*/ 2263321 h 2263321"/>
                <a:gd name="connsiteX6" fmla="*/ 0 w 3394982"/>
                <a:gd name="connsiteY6" fmla="*/ 0 h 2263321"/>
                <a:gd name="connsiteX7" fmla="*/ 113166 w 3394982"/>
                <a:gd name="connsiteY7" fmla="*/ 0 h 226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82" h="2263321">
                  <a:moveTo>
                    <a:pt x="3281816" y="0"/>
                  </a:moveTo>
                  <a:cubicBezTo>
                    <a:pt x="3344316" y="0"/>
                    <a:pt x="3394982" y="0"/>
                    <a:pt x="3394982" y="0"/>
                  </a:cubicBezTo>
                  <a:lnTo>
                    <a:pt x="3394982" y="2263321"/>
                  </a:lnTo>
                  <a:cubicBezTo>
                    <a:pt x="3394982" y="2263321"/>
                    <a:pt x="3344316" y="2263321"/>
                    <a:pt x="3281816" y="2263321"/>
                  </a:cubicBezTo>
                  <a:lnTo>
                    <a:pt x="113166" y="2263321"/>
                  </a:lnTo>
                  <a:cubicBezTo>
                    <a:pt x="50666" y="2263321"/>
                    <a:pt x="0" y="2263321"/>
                    <a:pt x="0" y="2263321"/>
                  </a:cubicBezTo>
                  <a:lnTo>
                    <a:pt x="0" y="0"/>
                  </a:lnTo>
                  <a:cubicBezTo>
                    <a:pt x="0" y="0"/>
                    <a:pt x="50666" y="0"/>
                    <a:pt x="113166" y="0"/>
                  </a:cubicBezTo>
                  <a:close/>
                </a:path>
              </a:pathLst>
            </a:custGeom>
            <a:solidFill>
              <a:srgbClr val="0078D4"/>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C2966C03-59A2-443A-A670-3CA67ADEED3B}"/>
                </a:ext>
                <a:ext uri="{C183D7F6-B498-43B3-948B-1728B52AA6E4}">
                  <adec:decorative xmlns:adec="http://schemas.microsoft.com/office/drawing/2017/decorative" val="1"/>
                </a:ext>
              </a:extLst>
            </p:cNvPr>
            <p:cNvGrpSpPr/>
            <p:nvPr/>
          </p:nvGrpSpPr>
          <p:grpSpPr>
            <a:xfrm>
              <a:off x="5268012" y="3096331"/>
              <a:ext cx="751794" cy="877092"/>
              <a:chOff x="5507535" y="2488704"/>
              <a:chExt cx="1131660" cy="1320271"/>
            </a:xfrm>
            <a:effectLst>
              <a:outerShdw blurRad="63500" sx="102000" sy="102000" algn="ctr" rotWithShape="0">
                <a:prstClr val="black">
                  <a:alpha val="40000"/>
                </a:prstClr>
              </a:outerShdw>
            </a:effectLst>
          </p:grpSpPr>
          <p:grpSp>
            <p:nvGrpSpPr>
              <p:cNvPr id="70" name="Group 69">
                <a:extLst>
                  <a:ext uri="{FF2B5EF4-FFF2-40B4-BE49-F238E27FC236}">
                    <a16:creationId xmlns:a16="http://schemas.microsoft.com/office/drawing/2014/main" id="{37080C82-36F1-4549-A817-088A49B0728C}"/>
                  </a:ext>
                </a:extLst>
              </p:cNvPr>
              <p:cNvGrpSpPr/>
              <p:nvPr/>
            </p:nvGrpSpPr>
            <p:grpSpPr>
              <a:xfrm>
                <a:off x="5507535" y="2488704"/>
                <a:ext cx="1131660" cy="1320271"/>
                <a:chOff x="5507535" y="2488704"/>
                <a:chExt cx="1131660" cy="1320271"/>
              </a:xfrm>
            </p:grpSpPr>
            <p:sp>
              <p:nvSpPr>
                <p:cNvPr id="16" name="Freeform: Shape 15">
                  <a:extLst>
                    <a:ext uri="{FF2B5EF4-FFF2-40B4-BE49-F238E27FC236}">
                      <a16:creationId xmlns:a16="http://schemas.microsoft.com/office/drawing/2014/main" id="{BBB7E5F5-65C1-4AEA-A01A-F4884D43DAD2}"/>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28BCB24-CBA8-4C0C-835F-58645280A578}"/>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61F5C6AC-05FF-4CFA-9714-C64B3E274782}"/>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A062D934-8AB8-4787-8F9F-A28A78158079}"/>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8" name="Freeform: Shape 67">
                <a:extLst>
                  <a:ext uri="{FF2B5EF4-FFF2-40B4-BE49-F238E27FC236}">
                    <a16:creationId xmlns:a16="http://schemas.microsoft.com/office/drawing/2014/main" id="{B668AE49-6CE7-4670-9BE5-185164568B00}"/>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9" name="Freeform: Shape 68">
              <a:extLst>
                <a:ext uri="{FF2B5EF4-FFF2-40B4-BE49-F238E27FC236}">
                  <a16:creationId xmlns:a16="http://schemas.microsoft.com/office/drawing/2014/main" id="{3D0516F6-CA8C-45BC-B4F1-CC34DE55DFFD}"/>
                </a:ext>
                <a:ext uri="{C183D7F6-B498-43B3-948B-1728B52AA6E4}">
                  <adec:decorative xmlns:adec="http://schemas.microsoft.com/office/drawing/2017/decorative" val="1"/>
                </a:ext>
              </a:extLst>
            </p:cNvPr>
            <p:cNvSpPr/>
            <p:nvPr/>
          </p:nvSpPr>
          <p:spPr>
            <a:xfrm>
              <a:off x="5224616" y="4280500"/>
              <a:ext cx="1697498" cy="873264"/>
            </a:xfrm>
            <a:custGeom>
              <a:avLst/>
              <a:gdLst>
                <a:gd name="connsiteX0" fmla="*/ 1529632 w 1697498"/>
                <a:gd name="connsiteY0" fmla="*/ 684655 h 873264"/>
                <a:gd name="connsiteX1" fmla="*/ 1180703 w 1697498"/>
                <a:gd name="connsiteY1" fmla="*/ 0 h 873264"/>
                <a:gd name="connsiteX2" fmla="*/ 514909 w 1697498"/>
                <a:gd name="connsiteY2" fmla="*/ 0 h 873264"/>
                <a:gd name="connsiteX3" fmla="*/ 167867 w 1697498"/>
                <a:gd name="connsiteY3" fmla="*/ 684655 h 873264"/>
                <a:gd name="connsiteX4" fmla="*/ 4 w 1697498"/>
                <a:gd name="connsiteY4" fmla="*/ 873265 h 873264"/>
                <a:gd name="connsiteX5" fmla="*/ 1697495 w 1697498"/>
                <a:gd name="connsiteY5" fmla="*/ 873265 h 873264"/>
                <a:gd name="connsiteX6" fmla="*/ 1529632 w 1697498"/>
                <a:gd name="connsiteY6" fmla="*/ 684655 h 87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498" h="873264">
                  <a:moveTo>
                    <a:pt x="1529632" y="684655"/>
                  </a:moveTo>
                  <a:cubicBezTo>
                    <a:pt x="1193906" y="631844"/>
                    <a:pt x="1180703" y="390423"/>
                    <a:pt x="1180703" y="0"/>
                  </a:cubicBezTo>
                  <a:lnTo>
                    <a:pt x="514909" y="0"/>
                  </a:lnTo>
                  <a:cubicBezTo>
                    <a:pt x="514909" y="390423"/>
                    <a:pt x="503593" y="631844"/>
                    <a:pt x="167867" y="684655"/>
                  </a:cubicBezTo>
                  <a:cubicBezTo>
                    <a:pt x="71877" y="695274"/>
                    <a:pt x="-583" y="776696"/>
                    <a:pt x="4" y="873265"/>
                  </a:cubicBezTo>
                  <a:lnTo>
                    <a:pt x="1697495" y="873265"/>
                  </a:lnTo>
                  <a:cubicBezTo>
                    <a:pt x="1698079" y="776696"/>
                    <a:pt x="1625615" y="695274"/>
                    <a:pt x="1529632" y="684655"/>
                  </a:cubicBezTo>
                  <a:close/>
                </a:path>
              </a:pathLst>
            </a:custGeom>
            <a:solidFill>
              <a:srgbClr val="CCCCCC"/>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CDD94FEE-9B30-44AE-96D3-DE9C06371E64}"/>
                </a:ext>
                <a:ext uri="{C183D7F6-B498-43B3-948B-1728B52AA6E4}">
                  <adec:decorative xmlns:adec="http://schemas.microsoft.com/office/drawing/2017/decorative" val="1"/>
                </a:ext>
              </a:extLst>
            </p:cNvPr>
            <p:cNvGrpSpPr/>
            <p:nvPr/>
          </p:nvGrpSpPr>
          <p:grpSpPr>
            <a:xfrm>
              <a:off x="5506749" y="2899756"/>
              <a:ext cx="751794" cy="877092"/>
              <a:chOff x="5507535" y="2488704"/>
              <a:chExt cx="1131660" cy="1320271"/>
            </a:xfrm>
            <a:effectLst>
              <a:outerShdw blurRad="63500" sx="102000" sy="102000" algn="ctr" rotWithShape="0">
                <a:prstClr val="black">
                  <a:alpha val="40000"/>
                </a:prstClr>
              </a:outerShdw>
            </a:effectLst>
          </p:grpSpPr>
          <p:grpSp>
            <p:nvGrpSpPr>
              <p:cNvPr id="88" name="Group 87">
                <a:extLst>
                  <a:ext uri="{FF2B5EF4-FFF2-40B4-BE49-F238E27FC236}">
                    <a16:creationId xmlns:a16="http://schemas.microsoft.com/office/drawing/2014/main" id="{5AC4165D-3EB6-4FCA-88B8-09E3CE9B7AB4}"/>
                  </a:ext>
                </a:extLst>
              </p:cNvPr>
              <p:cNvGrpSpPr/>
              <p:nvPr/>
            </p:nvGrpSpPr>
            <p:grpSpPr>
              <a:xfrm>
                <a:off x="5507535" y="2488704"/>
                <a:ext cx="1131660" cy="1320271"/>
                <a:chOff x="5507535" y="2488704"/>
                <a:chExt cx="1131660" cy="1320271"/>
              </a:xfrm>
            </p:grpSpPr>
            <p:sp>
              <p:nvSpPr>
                <p:cNvPr id="90" name="Freeform: Shape 89">
                  <a:extLst>
                    <a:ext uri="{FF2B5EF4-FFF2-40B4-BE49-F238E27FC236}">
                      <a16:creationId xmlns:a16="http://schemas.microsoft.com/office/drawing/2014/main" id="{1AEDD792-3913-45F6-A5E4-EF6E2FE4857A}"/>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0134AF29-810B-4314-8CC5-CE137C7A5E9D}"/>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744C657E-43CF-43A4-9733-0DC635C351C4}"/>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B8425188-EF00-4958-8C82-41128EB5F5B4}"/>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9" name="Freeform: Shape 88">
                <a:extLst>
                  <a:ext uri="{FF2B5EF4-FFF2-40B4-BE49-F238E27FC236}">
                    <a16:creationId xmlns:a16="http://schemas.microsoft.com/office/drawing/2014/main" id="{936C6D6B-67E1-4C5C-BC8A-CCB573BF71C7}"/>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4" name="Group 93">
              <a:extLst>
                <a:ext uri="{FF2B5EF4-FFF2-40B4-BE49-F238E27FC236}">
                  <a16:creationId xmlns:a16="http://schemas.microsoft.com/office/drawing/2014/main" id="{79BB6337-5E4D-4D10-808A-7E8FF9966987}"/>
                </a:ext>
                <a:ext uri="{C183D7F6-B498-43B3-948B-1728B52AA6E4}">
                  <adec:decorative xmlns:adec="http://schemas.microsoft.com/office/drawing/2017/decorative" val="1"/>
                </a:ext>
              </a:extLst>
            </p:cNvPr>
            <p:cNvGrpSpPr/>
            <p:nvPr/>
          </p:nvGrpSpPr>
          <p:grpSpPr>
            <a:xfrm>
              <a:off x="5739690" y="2710611"/>
              <a:ext cx="751794" cy="877092"/>
              <a:chOff x="5507535" y="2488704"/>
              <a:chExt cx="1131660" cy="1320271"/>
            </a:xfrm>
            <a:effectLst>
              <a:outerShdw blurRad="63500" sx="102000" sy="102000" algn="ctr" rotWithShape="0">
                <a:prstClr val="black">
                  <a:alpha val="40000"/>
                </a:prstClr>
              </a:outerShdw>
            </a:effectLst>
          </p:grpSpPr>
          <p:grpSp>
            <p:nvGrpSpPr>
              <p:cNvPr id="95" name="Group 94">
                <a:extLst>
                  <a:ext uri="{FF2B5EF4-FFF2-40B4-BE49-F238E27FC236}">
                    <a16:creationId xmlns:a16="http://schemas.microsoft.com/office/drawing/2014/main" id="{4653AFEA-8438-41DE-927D-040B0FE7CC7D}"/>
                  </a:ext>
                </a:extLst>
              </p:cNvPr>
              <p:cNvGrpSpPr/>
              <p:nvPr/>
            </p:nvGrpSpPr>
            <p:grpSpPr>
              <a:xfrm>
                <a:off x="5507535" y="2488704"/>
                <a:ext cx="1131660" cy="1320271"/>
                <a:chOff x="5507535" y="2488704"/>
                <a:chExt cx="1131660" cy="1320271"/>
              </a:xfrm>
            </p:grpSpPr>
            <p:sp>
              <p:nvSpPr>
                <p:cNvPr id="97" name="Freeform: Shape 96">
                  <a:extLst>
                    <a:ext uri="{FF2B5EF4-FFF2-40B4-BE49-F238E27FC236}">
                      <a16:creationId xmlns:a16="http://schemas.microsoft.com/office/drawing/2014/main" id="{86C77FBE-BDD5-4371-BB2D-1C0E071D085C}"/>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3ED2455F-F618-418C-AF94-116DC031EC24}"/>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444E5F72-CC10-4EA3-B190-2BD50D319492}"/>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676A6175-F54B-45B0-9F83-AE4745F9D236}"/>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6" name="Freeform: Shape 95">
                <a:extLst>
                  <a:ext uri="{FF2B5EF4-FFF2-40B4-BE49-F238E27FC236}">
                    <a16:creationId xmlns:a16="http://schemas.microsoft.com/office/drawing/2014/main" id="{1E8FBF4A-06B5-4336-AF4C-1851CFB3F516}"/>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2" name="Group 101">
              <a:extLst>
                <a:ext uri="{FF2B5EF4-FFF2-40B4-BE49-F238E27FC236}">
                  <a16:creationId xmlns:a16="http://schemas.microsoft.com/office/drawing/2014/main" id="{E0481182-E2F3-471E-9C6B-B2CB7F5AAC8F}"/>
                </a:ext>
                <a:ext uri="{C183D7F6-B498-43B3-948B-1728B52AA6E4}">
                  <adec:decorative xmlns:adec="http://schemas.microsoft.com/office/drawing/2017/decorative" val="1"/>
                </a:ext>
              </a:extLst>
            </p:cNvPr>
            <p:cNvGrpSpPr/>
            <p:nvPr/>
          </p:nvGrpSpPr>
          <p:grpSpPr>
            <a:xfrm>
              <a:off x="5972631" y="2548149"/>
              <a:ext cx="751794" cy="877092"/>
              <a:chOff x="5507535" y="2488704"/>
              <a:chExt cx="1131660" cy="1320271"/>
            </a:xfrm>
            <a:effectLst>
              <a:outerShdw blurRad="63500" sx="102000" sy="102000" algn="ctr" rotWithShape="0">
                <a:prstClr val="black">
                  <a:alpha val="40000"/>
                </a:prstClr>
              </a:outerShdw>
            </a:effectLst>
          </p:grpSpPr>
          <p:grpSp>
            <p:nvGrpSpPr>
              <p:cNvPr id="103" name="Group 102">
                <a:extLst>
                  <a:ext uri="{FF2B5EF4-FFF2-40B4-BE49-F238E27FC236}">
                    <a16:creationId xmlns:a16="http://schemas.microsoft.com/office/drawing/2014/main" id="{99C2205C-D749-472D-A6C9-59D5758DE4B6}"/>
                  </a:ext>
                </a:extLst>
              </p:cNvPr>
              <p:cNvGrpSpPr/>
              <p:nvPr/>
            </p:nvGrpSpPr>
            <p:grpSpPr>
              <a:xfrm>
                <a:off x="5507535" y="2488704"/>
                <a:ext cx="1131660" cy="1320271"/>
                <a:chOff x="5507535" y="2488704"/>
                <a:chExt cx="1131660" cy="1320271"/>
              </a:xfrm>
            </p:grpSpPr>
            <p:sp>
              <p:nvSpPr>
                <p:cNvPr id="105" name="Freeform: Shape 104">
                  <a:extLst>
                    <a:ext uri="{FF2B5EF4-FFF2-40B4-BE49-F238E27FC236}">
                      <a16:creationId xmlns:a16="http://schemas.microsoft.com/office/drawing/2014/main" id="{ABBBD133-0CFF-42D9-989C-E50273F8BB92}"/>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6CE1FC3A-74D1-4B34-94AF-4F5723B73429}"/>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5C37DE25-00DC-445C-88DC-709564893415}"/>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0F799CC8-BE46-4E9C-84CD-909AA939AB67}"/>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4" name="Freeform: Shape 103">
                <a:extLst>
                  <a:ext uri="{FF2B5EF4-FFF2-40B4-BE49-F238E27FC236}">
                    <a16:creationId xmlns:a16="http://schemas.microsoft.com/office/drawing/2014/main" id="{AEBE29D5-A622-4DD7-ACF9-D8B8271B2151}"/>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9" name="Group 108">
              <a:extLst>
                <a:ext uri="{FF2B5EF4-FFF2-40B4-BE49-F238E27FC236}">
                  <a16:creationId xmlns:a16="http://schemas.microsoft.com/office/drawing/2014/main" id="{AA802C79-2E33-4BBB-B52A-6B24F565A68F}"/>
                </a:ext>
                <a:ext uri="{C183D7F6-B498-43B3-948B-1728B52AA6E4}">
                  <adec:decorative xmlns:adec="http://schemas.microsoft.com/office/drawing/2017/decorative" val="1"/>
                </a:ext>
              </a:extLst>
            </p:cNvPr>
            <p:cNvGrpSpPr/>
            <p:nvPr/>
          </p:nvGrpSpPr>
          <p:grpSpPr>
            <a:xfrm>
              <a:off x="6205572" y="2359004"/>
              <a:ext cx="751794" cy="877092"/>
              <a:chOff x="5507535" y="2488704"/>
              <a:chExt cx="1131660" cy="1320271"/>
            </a:xfrm>
            <a:effectLst>
              <a:outerShdw blurRad="63500" sx="102000" sy="102000" algn="ctr" rotWithShape="0">
                <a:prstClr val="black">
                  <a:alpha val="40000"/>
                </a:prstClr>
              </a:outerShdw>
            </a:effectLst>
          </p:grpSpPr>
          <p:grpSp>
            <p:nvGrpSpPr>
              <p:cNvPr id="110" name="Group 109">
                <a:extLst>
                  <a:ext uri="{FF2B5EF4-FFF2-40B4-BE49-F238E27FC236}">
                    <a16:creationId xmlns:a16="http://schemas.microsoft.com/office/drawing/2014/main" id="{48601F5E-E832-4D1B-BFCD-65B911082CEE}"/>
                  </a:ext>
                </a:extLst>
              </p:cNvPr>
              <p:cNvGrpSpPr/>
              <p:nvPr/>
            </p:nvGrpSpPr>
            <p:grpSpPr>
              <a:xfrm>
                <a:off x="5507535" y="2488704"/>
                <a:ext cx="1131660" cy="1320271"/>
                <a:chOff x="5507535" y="2488704"/>
                <a:chExt cx="1131660" cy="1320271"/>
              </a:xfrm>
            </p:grpSpPr>
            <p:sp>
              <p:nvSpPr>
                <p:cNvPr id="112" name="Freeform: Shape 111">
                  <a:extLst>
                    <a:ext uri="{FF2B5EF4-FFF2-40B4-BE49-F238E27FC236}">
                      <a16:creationId xmlns:a16="http://schemas.microsoft.com/office/drawing/2014/main" id="{537A9F78-520A-41A4-AD81-2B0598C0C21B}"/>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CF9344CC-3892-4870-897C-3E11B6393F0E}"/>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39D07A67-6374-400F-9F1D-61193F28BCBB}"/>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AFDA64F7-99C3-4951-95C8-62547B5B6F08}"/>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1" name="Freeform: Shape 110">
                <a:extLst>
                  <a:ext uri="{FF2B5EF4-FFF2-40B4-BE49-F238E27FC236}">
                    <a16:creationId xmlns:a16="http://schemas.microsoft.com/office/drawing/2014/main" id="{10B986B9-D9F6-4D2C-843A-77F5C7529C38}"/>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Title 2">
            <a:extLst>
              <a:ext uri="{FF2B5EF4-FFF2-40B4-BE49-F238E27FC236}">
                <a16:creationId xmlns:a16="http://schemas.microsoft.com/office/drawing/2014/main" id="{CFDF793C-A00D-14C7-9F5E-8115686650A8}"/>
              </a:ext>
            </a:extLst>
          </p:cNvPr>
          <p:cNvSpPr>
            <a:spLocks noGrp="1"/>
          </p:cNvSpPr>
          <p:nvPr>
            <p:ph type="title"/>
          </p:nvPr>
        </p:nvSpPr>
        <p:spPr/>
        <p:txBody>
          <a:bodyPr/>
          <a:lstStyle/>
          <a:p>
            <a:r>
              <a:rPr lang="en-US"/>
              <a:t>Scale up vs. scale out</a:t>
            </a:r>
          </a:p>
        </p:txBody>
      </p:sp>
      <p:grpSp>
        <p:nvGrpSpPr>
          <p:cNvPr id="49" name="Group 48">
            <a:extLst>
              <a:ext uri="{FF2B5EF4-FFF2-40B4-BE49-F238E27FC236}">
                <a16:creationId xmlns:a16="http://schemas.microsoft.com/office/drawing/2014/main" id="{06CABC0E-946C-CFC9-7339-653202616FDA}"/>
              </a:ext>
            </a:extLst>
          </p:cNvPr>
          <p:cNvGrpSpPr/>
          <p:nvPr/>
        </p:nvGrpSpPr>
        <p:grpSpPr>
          <a:xfrm>
            <a:off x="7389986" y="1691201"/>
            <a:ext cx="3310328" cy="2469209"/>
            <a:chOff x="3816096" y="1740487"/>
            <a:chExt cx="4575987" cy="3413277"/>
          </a:xfrm>
          <a:effectLst>
            <a:glow rad="139700">
              <a:schemeClr val="bg1">
                <a:alpha val="11000"/>
              </a:schemeClr>
            </a:glow>
          </a:effectLst>
        </p:grpSpPr>
        <p:grpSp>
          <p:nvGrpSpPr>
            <p:cNvPr id="53" name="Group 52">
              <a:extLst>
                <a:ext uri="{FF2B5EF4-FFF2-40B4-BE49-F238E27FC236}">
                  <a16:creationId xmlns:a16="http://schemas.microsoft.com/office/drawing/2014/main" id="{F7D8BF60-DE9D-7FEA-7BE1-6E2042F36A64}"/>
                </a:ext>
                <a:ext uri="{C183D7F6-B498-43B3-948B-1728B52AA6E4}">
                  <adec:decorative xmlns:adec="http://schemas.microsoft.com/office/drawing/2017/decorative" val="1"/>
                </a:ext>
              </a:extLst>
            </p:cNvPr>
            <p:cNvGrpSpPr/>
            <p:nvPr/>
          </p:nvGrpSpPr>
          <p:grpSpPr>
            <a:xfrm>
              <a:off x="5949131" y="1740487"/>
              <a:ext cx="2442952" cy="2257015"/>
              <a:chOff x="4375874" y="2017179"/>
              <a:chExt cx="3394982" cy="3136585"/>
            </a:xfrm>
            <a:effectLst>
              <a:outerShdw blurRad="63500" sx="102000" sy="102000" algn="ctr" rotWithShape="0">
                <a:prstClr val="black">
                  <a:alpha val="40000"/>
                </a:prstClr>
              </a:outerShdw>
            </a:effectLst>
          </p:grpSpPr>
          <p:sp>
            <p:nvSpPr>
              <p:cNvPr id="165" name="Freeform: Shape 164">
                <a:extLst>
                  <a:ext uri="{FF2B5EF4-FFF2-40B4-BE49-F238E27FC236}">
                    <a16:creationId xmlns:a16="http://schemas.microsoft.com/office/drawing/2014/main" id="{64560BA4-2BED-6151-C1D4-6FE0F814EE71}"/>
                  </a:ext>
                </a:extLst>
              </p:cNvPr>
              <p:cNvSpPr/>
              <p:nvPr/>
            </p:nvSpPr>
            <p:spPr>
              <a:xfrm>
                <a:off x="4375874" y="2017179"/>
                <a:ext cx="3394982" cy="2263321"/>
              </a:xfrm>
              <a:custGeom>
                <a:avLst/>
                <a:gdLst>
                  <a:gd name="connsiteX0" fmla="*/ 3281816 w 3394982"/>
                  <a:gd name="connsiteY0" fmla="*/ 0 h 2263321"/>
                  <a:gd name="connsiteX1" fmla="*/ 3394982 w 3394982"/>
                  <a:gd name="connsiteY1" fmla="*/ 0 h 2263321"/>
                  <a:gd name="connsiteX2" fmla="*/ 3394982 w 3394982"/>
                  <a:gd name="connsiteY2" fmla="*/ 2263321 h 2263321"/>
                  <a:gd name="connsiteX3" fmla="*/ 3281816 w 3394982"/>
                  <a:gd name="connsiteY3" fmla="*/ 2263321 h 2263321"/>
                  <a:gd name="connsiteX4" fmla="*/ 113166 w 3394982"/>
                  <a:gd name="connsiteY4" fmla="*/ 2263321 h 2263321"/>
                  <a:gd name="connsiteX5" fmla="*/ 0 w 3394982"/>
                  <a:gd name="connsiteY5" fmla="*/ 2263321 h 2263321"/>
                  <a:gd name="connsiteX6" fmla="*/ 0 w 3394982"/>
                  <a:gd name="connsiteY6" fmla="*/ 0 h 2263321"/>
                  <a:gd name="connsiteX7" fmla="*/ 113166 w 3394982"/>
                  <a:gd name="connsiteY7" fmla="*/ 0 h 226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82" h="2263321">
                    <a:moveTo>
                      <a:pt x="3281816" y="0"/>
                    </a:moveTo>
                    <a:cubicBezTo>
                      <a:pt x="3344316" y="0"/>
                      <a:pt x="3394982" y="0"/>
                      <a:pt x="3394982" y="0"/>
                    </a:cubicBezTo>
                    <a:lnTo>
                      <a:pt x="3394982" y="2263321"/>
                    </a:lnTo>
                    <a:cubicBezTo>
                      <a:pt x="3394982" y="2263321"/>
                      <a:pt x="3344316" y="2263321"/>
                      <a:pt x="3281816" y="2263321"/>
                    </a:cubicBezTo>
                    <a:lnTo>
                      <a:pt x="113166" y="2263321"/>
                    </a:lnTo>
                    <a:cubicBezTo>
                      <a:pt x="50666" y="2263321"/>
                      <a:pt x="0" y="2263321"/>
                      <a:pt x="0" y="2263321"/>
                    </a:cubicBezTo>
                    <a:lnTo>
                      <a:pt x="0" y="0"/>
                    </a:lnTo>
                    <a:cubicBezTo>
                      <a:pt x="0" y="0"/>
                      <a:pt x="50666" y="0"/>
                      <a:pt x="113166" y="0"/>
                    </a:cubicBezTo>
                    <a:close/>
                  </a:path>
                </a:pathLst>
              </a:custGeom>
              <a:solidFill>
                <a:srgbClr val="0078D4"/>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6" name="Group 165">
                <a:extLst>
                  <a:ext uri="{FF2B5EF4-FFF2-40B4-BE49-F238E27FC236}">
                    <a16:creationId xmlns:a16="http://schemas.microsoft.com/office/drawing/2014/main" id="{5FDA1237-803E-A338-AEF0-73D8A225827D}"/>
                  </a:ext>
                </a:extLst>
              </p:cNvPr>
              <p:cNvGrpSpPr/>
              <p:nvPr/>
            </p:nvGrpSpPr>
            <p:grpSpPr>
              <a:xfrm>
                <a:off x="5344212" y="3032831"/>
                <a:ext cx="751794" cy="877092"/>
                <a:chOff x="5507535" y="2488704"/>
                <a:chExt cx="1131660" cy="1320271"/>
              </a:xfrm>
              <a:effectLst>
                <a:outerShdw blurRad="63500" sx="102000" sy="102000" algn="ctr" rotWithShape="0">
                  <a:prstClr val="black">
                    <a:alpha val="40000"/>
                  </a:prstClr>
                </a:outerShdw>
              </a:effectLst>
            </p:grpSpPr>
            <p:grpSp>
              <p:nvGrpSpPr>
                <p:cNvPr id="196" name="Group 195">
                  <a:extLst>
                    <a:ext uri="{FF2B5EF4-FFF2-40B4-BE49-F238E27FC236}">
                      <a16:creationId xmlns:a16="http://schemas.microsoft.com/office/drawing/2014/main" id="{71C642D9-2CD5-461B-8220-F1C8C1D3CE68}"/>
                    </a:ext>
                  </a:extLst>
                </p:cNvPr>
                <p:cNvGrpSpPr/>
                <p:nvPr/>
              </p:nvGrpSpPr>
              <p:grpSpPr>
                <a:xfrm>
                  <a:off x="5507535" y="2488704"/>
                  <a:ext cx="1131660" cy="1320271"/>
                  <a:chOff x="5507535" y="2488704"/>
                  <a:chExt cx="1131660" cy="1320271"/>
                </a:xfrm>
              </p:grpSpPr>
              <p:sp>
                <p:nvSpPr>
                  <p:cNvPr id="198" name="Freeform: Shape 197">
                    <a:extLst>
                      <a:ext uri="{FF2B5EF4-FFF2-40B4-BE49-F238E27FC236}">
                        <a16:creationId xmlns:a16="http://schemas.microsoft.com/office/drawing/2014/main" id="{6D759DEE-C6BE-7050-5D68-01A05CC1F13F}"/>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Shape 198">
                    <a:extLst>
                      <a:ext uri="{FF2B5EF4-FFF2-40B4-BE49-F238E27FC236}">
                        <a16:creationId xmlns:a16="http://schemas.microsoft.com/office/drawing/2014/main" id="{D56F1A01-F8CC-17BD-C652-9CB4F29B43AD}"/>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Shape 199">
                    <a:extLst>
                      <a:ext uri="{FF2B5EF4-FFF2-40B4-BE49-F238E27FC236}">
                        <a16:creationId xmlns:a16="http://schemas.microsoft.com/office/drawing/2014/main" id="{0489DCA2-327E-C08F-8BFA-34BB8FA264C1}"/>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Shape 200">
                    <a:extLst>
                      <a:ext uri="{FF2B5EF4-FFF2-40B4-BE49-F238E27FC236}">
                        <a16:creationId xmlns:a16="http://schemas.microsoft.com/office/drawing/2014/main" id="{79E0D079-6B3E-36E1-B6EC-9B615799DAF1}"/>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7" name="Freeform: Shape 196">
                  <a:extLst>
                    <a:ext uri="{FF2B5EF4-FFF2-40B4-BE49-F238E27FC236}">
                      <a16:creationId xmlns:a16="http://schemas.microsoft.com/office/drawing/2014/main" id="{F3BB240E-A94C-7F46-5D97-08BF947C1D47}"/>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7" name="Freeform: Shape 166">
                <a:extLst>
                  <a:ext uri="{FF2B5EF4-FFF2-40B4-BE49-F238E27FC236}">
                    <a16:creationId xmlns:a16="http://schemas.microsoft.com/office/drawing/2014/main" id="{534AD59B-B921-72DB-4B89-49A78C412787}"/>
                  </a:ext>
                </a:extLst>
              </p:cNvPr>
              <p:cNvSpPr/>
              <p:nvPr/>
            </p:nvSpPr>
            <p:spPr>
              <a:xfrm>
                <a:off x="5224616" y="4280500"/>
                <a:ext cx="1697498" cy="873264"/>
              </a:xfrm>
              <a:custGeom>
                <a:avLst/>
                <a:gdLst>
                  <a:gd name="connsiteX0" fmla="*/ 1529632 w 1697498"/>
                  <a:gd name="connsiteY0" fmla="*/ 684655 h 873264"/>
                  <a:gd name="connsiteX1" fmla="*/ 1180703 w 1697498"/>
                  <a:gd name="connsiteY1" fmla="*/ 0 h 873264"/>
                  <a:gd name="connsiteX2" fmla="*/ 514909 w 1697498"/>
                  <a:gd name="connsiteY2" fmla="*/ 0 h 873264"/>
                  <a:gd name="connsiteX3" fmla="*/ 167867 w 1697498"/>
                  <a:gd name="connsiteY3" fmla="*/ 684655 h 873264"/>
                  <a:gd name="connsiteX4" fmla="*/ 4 w 1697498"/>
                  <a:gd name="connsiteY4" fmla="*/ 873265 h 873264"/>
                  <a:gd name="connsiteX5" fmla="*/ 1697495 w 1697498"/>
                  <a:gd name="connsiteY5" fmla="*/ 873265 h 873264"/>
                  <a:gd name="connsiteX6" fmla="*/ 1529632 w 1697498"/>
                  <a:gd name="connsiteY6" fmla="*/ 684655 h 87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498" h="873264">
                    <a:moveTo>
                      <a:pt x="1529632" y="684655"/>
                    </a:moveTo>
                    <a:cubicBezTo>
                      <a:pt x="1193906" y="631844"/>
                      <a:pt x="1180703" y="390423"/>
                      <a:pt x="1180703" y="0"/>
                    </a:cubicBezTo>
                    <a:lnTo>
                      <a:pt x="514909" y="0"/>
                    </a:lnTo>
                    <a:cubicBezTo>
                      <a:pt x="514909" y="390423"/>
                      <a:pt x="503593" y="631844"/>
                      <a:pt x="167867" y="684655"/>
                    </a:cubicBezTo>
                    <a:cubicBezTo>
                      <a:pt x="71877" y="695274"/>
                      <a:pt x="-583" y="776696"/>
                      <a:pt x="4" y="873265"/>
                    </a:cubicBezTo>
                    <a:lnTo>
                      <a:pt x="1697495" y="873265"/>
                    </a:lnTo>
                    <a:cubicBezTo>
                      <a:pt x="1698079" y="776696"/>
                      <a:pt x="1625615" y="695274"/>
                      <a:pt x="1529632" y="684655"/>
                    </a:cubicBezTo>
                    <a:close/>
                  </a:path>
                </a:pathLst>
              </a:custGeom>
              <a:solidFill>
                <a:srgbClr val="CCCCCC"/>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8" name="Group 167">
                <a:extLst>
                  <a:ext uri="{FF2B5EF4-FFF2-40B4-BE49-F238E27FC236}">
                    <a16:creationId xmlns:a16="http://schemas.microsoft.com/office/drawing/2014/main" id="{267C0DFA-9AA3-3DC0-766A-3FCC83FC1F36}"/>
                  </a:ext>
                </a:extLst>
              </p:cNvPr>
              <p:cNvGrpSpPr/>
              <p:nvPr/>
            </p:nvGrpSpPr>
            <p:grpSpPr>
              <a:xfrm>
                <a:off x="5582949" y="2836256"/>
                <a:ext cx="751794" cy="877092"/>
                <a:chOff x="5507535" y="2488704"/>
                <a:chExt cx="1131660" cy="1320271"/>
              </a:xfrm>
              <a:effectLst>
                <a:outerShdw blurRad="63500" sx="102000" sy="102000" algn="ctr" rotWithShape="0">
                  <a:prstClr val="black">
                    <a:alpha val="40000"/>
                  </a:prstClr>
                </a:outerShdw>
              </a:effectLst>
            </p:grpSpPr>
            <p:grpSp>
              <p:nvGrpSpPr>
                <p:cNvPr id="190" name="Group 189">
                  <a:extLst>
                    <a:ext uri="{FF2B5EF4-FFF2-40B4-BE49-F238E27FC236}">
                      <a16:creationId xmlns:a16="http://schemas.microsoft.com/office/drawing/2014/main" id="{C6B9D259-D6AA-F384-5187-6082B733A35F}"/>
                    </a:ext>
                  </a:extLst>
                </p:cNvPr>
                <p:cNvGrpSpPr/>
                <p:nvPr/>
              </p:nvGrpSpPr>
              <p:grpSpPr>
                <a:xfrm>
                  <a:off x="5507535" y="2488704"/>
                  <a:ext cx="1131660" cy="1320271"/>
                  <a:chOff x="5507535" y="2488704"/>
                  <a:chExt cx="1131660" cy="1320271"/>
                </a:xfrm>
              </p:grpSpPr>
              <p:sp>
                <p:nvSpPr>
                  <p:cNvPr id="192" name="Freeform: Shape 191">
                    <a:extLst>
                      <a:ext uri="{FF2B5EF4-FFF2-40B4-BE49-F238E27FC236}">
                        <a16:creationId xmlns:a16="http://schemas.microsoft.com/office/drawing/2014/main" id="{64C1CC6A-E7C4-26F4-6161-4571BE5F8CD9}"/>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Shape 192">
                    <a:extLst>
                      <a:ext uri="{FF2B5EF4-FFF2-40B4-BE49-F238E27FC236}">
                        <a16:creationId xmlns:a16="http://schemas.microsoft.com/office/drawing/2014/main" id="{C0873BB6-E1BF-83FF-90E2-D3E5C8DFD151}"/>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90CFECE6-320C-44BC-16F9-A8C251CE8715}"/>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Shape 194">
                    <a:extLst>
                      <a:ext uri="{FF2B5EF4-FFF2-40B4-BE49-F238E27FC236}">
                        <a16:creationId xmlns:a16="http://schemas.microsoft.com/office/drawing/2014/main" id="{1C3F68A9-17BB-3DB1-12E7-D41016B05AC6}"/>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1" name="Freeform: Shape 190">
                  <a:extLst>
                    <a:ext uri="{FF2B5EF4-FFF2-40B4-BE49-F238E27FC236}">
                      <a16:creationId xmlns:a16="http://schemas.microsoft.com/office/drawing/2014/main" id="{D9A9B7E3-046A-15F2-164F-FC186EA818B3}"/>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9" name="Group 168">
                <a:extLst>
                  <a:ext uri="{FF2B5EF4-FFF2-40B4-BE49-F238E27FC236}">
                    <a16:creationId xmlns:a16="http://schemas.microsoft.com/office/drawing/2014/main" id="{FA5CDCE5-9843-F969-B3A0-A7EFFDEE1615}"/>
                  </a:ext>
                </a:extLst>
              </p:cNvPr>
              <p:cNvGrpSpPr/>
              <p:nvPr/>
            </p:nvGrpSpPr>
            <p:grpSpPr>
              <a:xfrm>
                <a:off x="5815890" y="2647111"/>
                <a:ext cx="751794" cy="877092"/>
                <a:chOff x="5507535" y="2488704"/>
                <a:chExt cx="1131660" cy="1320271"/>
              </a:xfrm>
              <a:effectLst>
                <a:outerShdw blurRad="63500" sx="102000" sy="102000" algn="ctr" rotWithShape="0">
                  <a:prstClr val="black">
                    <a:alpha val="40000"/>
                  </a:prstClr>
                </a:outerShdw>
              </a:effectLst>
            </p:grpSpPr>
            <p:grpSp>
              <p:nvGrpSpPr>
                <p:cNvPr id="184" name="Group 183">
                  <a:extLst>
                    <a:ext uri="{FF2B5EF4-FFF2-40B4-BE49-F238E27FC236}">
                      <a16:creationId xmlns:a16="http://schemas.microsoft.com/office/drawing/2014/main" id="{C91EACC7-43DF-C07E-4FFF-BE9458F766CF}"/>
                    </a:ext>
                  </a:extLst>
                </p:cNvPr>
                <p:cNvGrpSpPr/>
                <p:nvPr/>
              </p:nvGrpSpPr>
              <p:grpSpPr>
                <a:xfrm>
                  <a:off x="5507535" y="2488704"/>
                  <a:ext cx="1131660" cy="1320271"/>
                  <a:chOff x="5507535" y="2488704"/>
                  <a:chExt cx="1131660" cy="1320271"/>
                </a:xfrm>
              </p:grpSpPr>
              <p:sp>
                <p:nvSpPr>
                  <p:cNvPr id="186" name="Freeform: Shape 185">
                    <a:extLst>
                      <a:ext uri="{FF2B5EF4-FFF2-40B4-BE49-F238E27FC236}">
                        <a16:creationId xmlns:a16="http://schemas.microsoft.com/office/drawing/2014/main" id="{452B246B-CFD5-2859-F2E0-91B9517FCCF9}"/>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Shape 186">
                    <a:extLst>
                      <a:ext uri="{FF2B5EF4-FFF2-40B4-BE49-F238E27FC236}">
                        <a16:creationId xmlns:a16="http://schemas.microsoft.com/office/drawing/2014/main" id="{5F8F9404-CDBC-C438-68EA-20E0FCEA840B}"/>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Shape 187">
                    <a:extLst>
                      <a:ext uri="{FF2B5EF4-FFF2-40B4-BE49-F238E27FC236}">
                        <a16:creationId xmlns:a16="http://schemas.microsoft.com/office/drawing/2014/main" id="{5CEF66E7-273B-0851-3E7E-7AF4092FE840}"/>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Shape 188">
                    <a:extLst>
                      <a:ext uri="{FF2B5EF4-FFF2-40B4-BE49-F238E27FC236}">
                        <a16:creationId xmlns:a16="http://schemas.microsoft.com/office/drawing/2014/main" id="{26F04DB4-BE84-938B-C002-935037231481}"/>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5" name="Freeform: Shape 184">
                  <a:extLst>
                    <a:ext uri="{FF2B5EF4-FFF2-40B4-BE49-F238E27FC236}">
                      <a16:creationId xmlns:a16="http://schemas.microsoft.com/office/drawing/2014/main" id="{2DB13EEB-7F72-3CCF-2E7B-12204522E967}"/>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0" name="Group 169">
                <a:extLst>
                  <a:ext uri="{FF2B5EF4-FFF2-40B4-BE49-F238E27FC236}">
                    <a16:creationId xmlns:a16="http://schemas.microsoft.com/office/drawing/2014/main" id="{BFDAE941-48B6-0A8B-B306-7D222CCC100A}"/>
                  </a:ext>
                </a:extLst>
              </p:cNvPr>
              <p:cNvGrpSpPr/>
              <p:nvPr/>
            </p:nvGrpSpPr>
            <p:grpSpPr>
              <a:xfrm>
                <a:off x="6048831" y="2484649"/>
                <a:ext cx="751794" cy="877092"/>
                <a:chOff x="5507535" y="2488704"/>
                <a:chExt cx="1131660" cy="1320271"/>
              </a:xfrm>
              <a:effectLst>
                <a:outerShdw blurRad="63500" sx="102000" sy="102000" algn="ctr" rotWithShape="0">
                  <a:prstClr val="black">
                    <a:alpha val="40000"/>
                  </a:prstClr>
                </a:outerShdw>
              </a:effectLst>
            </p:grpSpPr>
            <p:grpSp>
              <p:nvGrpSpPr>
                <p:cNvPr id="178" name="Group 177">
                  <a:extLst>
                    <a:ext uri="{FF2B5EF4-FFF2-40B4-BE49-F238E27FC236}">
                      <a16:creationId xmlns:a16="http://schemas.microsoft.com/office/drawing/2014/main" id="{A20F5821-FB30-599E-8521-A59ACF704DB3}"/>
                    </a:ext>
                  </a:extLst>
                </p:cNvPr>
                <p:cNvGrpSpPr/>
                <p:nvPr/>
              </p:nvGrpSpPr>
              <p:grpSpPr>
                <a:xfrm>
                  <a:off x="5507535" y="2488704"/>
                  <a:ext cx="1131660" cy="1320271"/>
                  <a:chOff x="5507535" y="2488704"/>
                  <a:chExt cx="1131660" cy="1320271"/>
                </a:xfrm>
              </p:grpSpPr>
              <p:sp>
                <p:nvSpPr>
                  <p:cNvPr id="180" name="Freeform: Shape 179">
                    <a:extLst>
                      <a:ext uri="{FF2B5EF4-FFF2-40B4-BE49-F238E27FC236}">
                        <a16:creationId xmlns:a16="http://schemas.microsoft.com/office/drawing/2014/main" id="{055883B9-2951-9228-FEC3-2C9E70EEE70B}"/>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Shape 180">
                    <a:extLst>
                      <a:ext uri="{FF2B5EF4-FFF2-40B4-BE49-F238E27FC236}">
                        <a16:creationId xmlns:a16="http://schemas.microsoft.com/office/drawing/2014/main" id="{FC914957-F599-0706-CA1B-624EE12F9E79}"/>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Shape 181">
                    <a:extLst>
                      <a:ext uri="{FF2B5EF4-FFF2-40B4-BE49-F238E27FC236}">
                        <a16:creationId xmlns:a16="http://schemas.microsoft.com/office/drawing/2014/main" id="{04ECA96A-D294-DE56-6170-6B878C967266}"/>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Shape 182">
                    <a:extLst>
                      <a:ext uri="{FF2B5EF4-FFF2-40B4-BE49-F238E27FC236}">
                        <a16:creationId xmlns:a16="http://schemas.microsoft.com/office/drawing/2014/main" id="{6DF81EB4-AACF-C245-3109-36DCF1520F30}"/>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9" name="Freeform: Shape 178">
                  <a:extLst>
                    <a:ext uri="{FF2B5EF4-FFF2-40B4-BE49-F238E27FC236}">
                      <a16:creationId xmlns:a16="http://schemas.microsoft.com/office/drawing/2014/main" id="{FD948867-0745-6D6F-726D-67C0B5C53897}"/>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1" name="Group 170">
                <a:extLst>
                  <a:ext uri="{FF2B5EF4-FFF2-40B4-BE49-F238E27FC236}">
                    <a16:creationId xmlns:a16="http://schemas.microsoft.com/office/drawing/2014/main" id="{854DBAAA-DB10-1525-52E7-19B2022691C7}"/>
                  </a:ext>
                </a:extLst>
              </p:cNvPr>
              <p:cNvGrpSpPr/>
              <p:nvPr/>
            </p:nvGrpSpPr>
            <p:grpSpPr>
              <a:xfrm>
                <a:off x="6281772" y="2295504"/>
                <a:ext cx="751794" cy="877092"/>
                <a:chOff x="5507535" y="2488704"/>
                <a:chExt cx="1131660" cy="1320271"/>
              </a:xfrm>
              <a:effectLst>
                <a:outerShdw blurRad="63500" sx="102000" sy="102000" algn="ctr" rotWithShape="0">
                  <a:prstClr val="black">
                    <a:alpha val="40000"/>
                  </a:prstClr>
                </a:outerShdw>
              </a:effectLst>
            </p:grpSpPr>
            <p:grpSp>
              <p:nvGrpSpPr>
                <p:cNvPr id="172" name="Group 171">
                  <a:extLst>
                    <a:ext uri="{FF2B5EF4-FFF2-40B4-BE49-F238E27FC236}">
                      <a16:creationId xmlns:a16="http://schemas.microsoft.com/office/drawing/2014/main" id="{7E17B0F9-F958-BD9D-DD50-DA84F593878F}"/>
                    </a:ext>
                  </a:extLst>
                </p:cNvPr>
                <p:cNvGrpSpPr/>
                <p:nvPr/>
              </p:nvGrpSpPr>
              <p:grpSpPr>
                <a:xfrm>
                  <a:off x="5507535" y="2488704"/>
                  <a:ext cx="1131660" cy="1320271"/>
                  <a:chOff x="5507535" y="2488704"/>
                  <a:chExt cx="1131660" cy="1320271"/>
                </a:xfrm>
              </p:grpSpPr>
              <p:sp>
                <p:nvSpPr>
                  <p:cNvPr id="174" name="Freeform: Shape 173">
                    <a:extLst>
                      <a:ext uri="{FF2B5EF4-FFF2-40B4-BE49-F238E27FC236}">
                        <a16:creationId xmlns:a16="http://schemas.microsoft.com/office/drawing/2014/main" id="{CC99391F-E9C3-3ED1-47B0-FB4AB152B4B7}"/>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78200F90-1E53-5628-5BC4-03BDFC906EB2}"/>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Shape 175">
                    <a:extLst>
                      <a:ext uri="{FF2B5EF4-FFF2-40B4-BE49-F238E27FC236}">
                        <a16:creationId xmlns:a16="http://schemas.microsoft.com/office/drawing/2014/main" id="{D95F9A5D-4FA0-0841-C893-915326185494}"/>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Shape 176">
                    <a:extLst>
                      <a:ext uri="{FF2B5EF4-FFF2-40B4-BE49-F238E27FC236}">
                        <a16:creationId xmlns:a16="http://schemas.microsoft.com/office/drawing/2014/main" id="{FE16CAC2-5D1C-E84B-EE35-A3EF89921647}"/>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3" name="Freeform: Shape 172">
                  <a:extLst>
                    <a:ext uri="{FF2B5EF4-FFF2-40B4-BE49-F238E27FC236}">
                      <a16:creationId xmlns:a16="http://schemas.microsoft.com/office/drawing/2014/main" id="{35951CA3-063E-3B58-4625-9A292CDB2926}"/>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4" name="Group 53">
              <a:extLst>
                <a:ext uri="{FF2B5EF4-FFF2-40B4-BE49-F238E27FC236}">
                  <a16:creationId xmlns:a16="http://schemas.microsoft.com/office/drawing/2014/main" id="{4677C96F-F955-8AB5-EDF9-00F5DA6DFACF}"/>
                </a:ext>
                <a:ext uri="{C183D7F6-B498-43B3-948B-1728B52AA6E4}">
                  <adec:decorative xmlns:adec="http://schemas.microsoft.com/office/drawing/2017/decorative" val="1"/>
                </a:ext>
              </a:extLst>
            </p:cNvPr>
            <p:cNvGrpSpPr/>
            <p:nvPr/>
          </p:nvGrpSpPr>
          <p:grpSpPr>
            <a:xfrm>
              <a:off x="4864413" y="2347075"/>
              <a:ext cx="2442952" cy="2257015"/>
              <a:chOff x="4375874" y="2017179"/>
              <a:chExt cx="3394982" cy="3136585"/>
            </a:xfrm>
            <a:effectLst>
              <a:outerShdw blurRad="63500" sx="102000" sy="102000" algn="ctr" rotWithShape="0">
                <a:prstClr val="black">
                  <a:alpha val="40000"/>
                </a:prstClr>
              </a:outerShdw>
            </a:effectLst>
          </p:grpSpPr>
          <p:sp>
            <p:nvSpPr>
              <p:cNvPr id="128" name="Freeform: Shape 127">
                <a:extLst>
                  <a:ext uri="{FF2B5EF4-FFF2-40B4-BE49-F238E27FC236}">
                    <a16:creationId xmlns:a16="http://schemas.microsoft.com/office/drawing/2014/main" id="{5BBE5272-BD71-2781-3B08-D311998A3ED8}"/>
                  </a:ext>
                </a:extLst>
              </p:cNvPr>
              <p:cNvSpPr/>
              <p:nvPr/>
            </p:nvSpPr>
            <p:spPr>
              <a:xfrm>
                <a:off x="4375874" y="2017179"/>
                <a:ext cx="3394982" cy="2263321"/>
              </a:xfrm>
              <a:custGeom>
                <a:avLst/>
                <a:gdLst>
                  <a:gd name="connsiteX0" fmla="*/ 3281816 w 3394982"/>
                  <a:gd name="connsiteY0" fmla="*/ 0 h 2263321"/>
                  <a:gd name="connsiteX1" fmla="*/ 3394982 w 3394982"/>
                  <a:gd name="connsiteY1" fmla="*/ 0 h 2263321"/>
                  <a:gd name="connsiteX2" fmla="*/ 3394982 w 3394982"/>
                  <a:gd name="connsiteY2" fmla="*/ 2263321 h 2263321"/>
                  <a:gd name="connsiteX3" fmla="*/ 3281816 w 3394982"/>
                  <a:gd name="connsiteY3" fmla="*/ 2263321 h 2263321"/>
                  <a:gd name="connsiteX4" fmla="*/ 113166 w 3394982"/>
                  <a:gd name="connsiteY4" fmla="*/ 2263321 h 2263321"/>
                  <a:gd name="connsiteX5" fmla="*/ 0 w 3394982"/>
                  <a:gd name="connsiteY5" fmla="*/ 2263321 h 2263321"/>
                  <a:gd name="connsiteX6" fmla="*/ 0 w 3394982"/>
                  <a:gd name="connsiteY6" fmla="*/ 0 h 2263321"/>
                  <a:gd name="connsiteX7" fmla="*/ 113166 w 3394982"/>
                  <a:gd name="connsiteY7" fmla="*/ 0 h 226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82" h="2263321">
                    <a:moveTo>
                      <a:pt x="3281816" y="0"/>
                    </a:moveTo>
                    <a:cubicBezTo>
                      <a:pt x="3344316" y="0"/>
                      <a:pt x="3394982" y="0"/>
                      <a:pt x="3394982" y="0"/>
                    </a:cubicBezTo>
                    <a:lnTo>
                      <a:pt x="3394982" y="2263321"/>
                    </a:lnTo>
                    <a:cubicBezTo>
                      <a:pt x="3394982" y="2263321"/>
                      <a:pt x="3344316" y="2263321"/>
                      <a:pt x="3281816" y="2263321"/>
                    </a:cubicBezTo>
                    <a:lnTo>
                      <a:pt x="113166" y="2263321"/>
                    </a:lnTo>
                    <a:cubicBezTo>
                      <a:pt x="50666" y="2263321"/>
                      <a:pt x="0" y="2263321"/>
                      <a:pt x="0" y="2263321"/>
                    </a:cubicBezTo>
                    <a:lnTo>
                      <a:pt x="0" y="0"/>
                    </a:lnTo>
                    <a:cubicBezTo>
                      <a:pt x="0" y="0"/>
                      <a:pt x="50666" y="0"/>
                      <a:pt x="113166" y="0"/>
                    </a:cubicBezTo>
                    <a:close/>
                  </a:path>
                </a:pathLst>
              </a:custGeom>
              <a:solidFill>
                <a:srgbClr val="0078D4"/>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9" name="Group 128">
                <a:extLst>
                  <a:ext uri="{FF2B5EF4-FFF2-40B4-BE49-F238E27FC236}">
                    <a16:creationId xmlns:a16="http://schemas.microsoft.com/office/drawing/2014/main" id="{CA8D8F14-9E16-4651-0A24-D0E29C3D20B4}"/>
                  </a:ext>
                </a:extLst>
              </p:cNvPr>
              <p:cNvGrpSpPr/>
              <p:nvPr/>
            </p:nvGrpSpPr>
            <p:grpSpPr>
              <a:xfrm>
                <a:off x="5344212" y="3032831"/>
                <a:ext cx="751794" cy="877092"/>
                <a:chOff x="5507535" y="2488704"/>
                <a:chExt cx="1131660" cy="1320271"/>
              </a:xfrm>
              <a:effectLst>
                <a:outerShdw blurRad="63500" sx="102000" sy="102000" algn="ctr" rotWithShape="0">
                  <a:prstClr val="black">
                    <a:alpha val="40000"/>
                  </a:prstClr>
                </a:outerShdw>
              </a:effectLst>
            </p:grpSpPr>
            <p:grpSp>
              <p:nvGrpSpPr>
                <p:cNvPr id="159" name="Group 158">
                  <a:extLst>
                    <a:ext uri="{FF2B5EF4-FFF2-40B4-BE49-F238E27FC236}">
                      <a16:creationId xmlns:a16="http://schemas.microsoft.com/office/drawing/2014/main" id="{D64FFE8A-6919-6161-F8B8-D76C53ABDB60}"/>
                    </a:ext>
                  </a:extLst>
                </p:cNvPr>
                <p:cNvGrpSpPr/>
                <p:nvPr/>
              </p:nvGrpSpPr>
              <p:grpSpPr>
                <a:xfrm>
                  <a:off x="5507535" y="2488704"/>
                  <a:ext cx="1131660" cy="1320271"/>
                  <a:chOff x="5507535" y="2488704"/>
                  <a:chExt cx="1131660" cy="1320271"/>
                </a:xfrm>
              </p:grpSpPr>
              <p:sp>
                <p:nvSpPr>
                  <p:cNvPr id="161" name="Freeform: Shape 160">
                    <a:extLst>
                      <a:ext uri="{FF2B5EF4-FFF2-40B4-BE49-F238E27FC236}">
                        <a16:creationId xmlns:a16="http://schemas.microsoft.com/office/drawing/2014/main" id="{B840D118-CD03-257C-72F4-66861F0F0F8A}"/>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161">
                    <a:extLst>
                      <a:ext uri="{FF2B5EF4-FFF2-40B4-BE49-F238E27FC236}">
                        <a16:creationId xmlns:a16="http://schemas.microsoft.com/office/drawing/2014/main" id="{86809479-BCE1-BCE8-EC0D-0319F6075B54}"/>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Shape 162">
                    <a:extLst>
                      <a:ext uri="{FF2B5EF4-FFF2-40B4-BE49-F238E27FC236}">
                        <a16:creationId xmlns:a16="http://schemas.microsoft.com/office/drawing/2014/main" id="{EB147FE2-862E-5BD0-D782-557EF541A739}"/>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Shape 163">
                    <a:extLst>
                      <a:ext uri="{FF2B5EF4-FFF2-40B4-BE49-F238E27FC236}">
                        <a16:creationId xmlns:a16="http://schemas.microsoft.com/office/drawing/2014/main" id="{647A9ABB-758E-9DE8-39D0-DA79F0ECC4B8}"/>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0" name="Freeform: Shape 159">
                  <a:extLst>
                    <a:ext uri="{FF2B5EF4-FFF2-40B4-BE49-F238E27FC236}">
                      <a16:creationId xmlns:a16="http://schemas.microsoft.com/office/drawing/2014/main" id="{C72BD1C9-D598-AC71-CA1F-818F2C32C935}"/>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0" name="Freeform: Shape 129">
                <a:extLst>
                  <a:ext uri="{FF2B5EF4-FFF2-40B4-BE49-F238E27FC236}">
                    <a16:creationId xmlns:a16="http://schemas.microsoft.com/office/drawing/2014/main" id="{144F10FC-25CE-6C35-5FBD-B5309AB1869B}"/>
                  </a:ext>
                </a:extLst>
              </p:cNvPr>
              <p:cNvSpPr/>
              <p:nvPr/>
            </p:nvSpPr>
            <p:spPr>
              <a:xfrm>
                <a:off x="5224616" y="4280500"/>
                <a:ext cx="1697498" cy="873264"/>
              </a:xfrm>
              <a:custGeom>
                <a:avLst/>
                <a:gdLst>
                  <a:gd name="connsiteX0" fmla="*/ 1529632 w 1697498"/>
                  <a:gd name="connsiteY0" fmla="*/ 684655 h 873264"/>
                  <a:gd name="connsiteX1" fmla="*/ 1180703 w 1697498"/>
                  <a:gd name="connsiteY1" fmla="*/ 0 h 873264"/>
                  <a:gd name="connsiteX2" fmla="*/ 514909 w 1697498"/>
                  <a:gd name="connsiteY2" fmla="*/ 0 h 873264"/>
                  <a:gd name="connsiteX3" fmla="*/ 167867 w 1697498"/>
                  <a:gd name="connsiteY3" fmla="*/ 684655 h 873264"/>
                  <a:gd name="connsiteX4" fmla="*/ 4 w 1697498"/>
                  <a:gd name="connsiteY4" fmla="*/ 873265 h 873264"/>
                  <a:gd name="connsiteX5" fmla="*/ 1697495 w 1697498"/>
                  <a:gd name="connsiteY5" fmla="*/ 873265 h 873264"/>
                  <a:gd name="connsiteX6" fmla="*/ 1529632 w 1697498"/>
                  <a:gd name="connsiteY6" fmla="*/ 684655 h 87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498" h="873264">
                    <a:moveTo>
                      <a:pt x="1529632" y="684655"/>
                    </a:moveTo>
                    <a:cubicBezTo>
                      <a:pt x="1193906" y="631844"/>
                      <a:pt x="1180703" y="390423"/>
                      <a:pt x="1180703" y="0"/>
                    </a:cubicBezTo>
                    <a:lnTo>
                      <a:pt x="514909" y="0"/>
                    </a:lnTo>
                    <a:cubicBezTo>
                      <a:pt x="514909" y="390423"/>
                      <a:pt x="503593" y="631844"/>
                      <a:pt x="167867" y="684655"/>
                    </a:cubicBezTo>
                    <a:cubicBezTo>
                      <a:pt x="71877" y="695274"/>
                      <a:pt x="-583" y="776696"/>
                      <a:pt x="4" y="873265"/>
                    </a:cubicBezTo>
                    <a:lnTo>
                      <a:pt x="1697495" y="873265"/>
                    </a:lnTo>
                    <a:cubicBezTo>
                      <a:pt x="1698079" y="776696"/>
                      <a:pt x="1625615" y="695274"/>
                      <a:pt x="1529632" y="684655"/>
                    </a:cubicBezTo>
                    <a:close/>
                  </a:path>
                </a:pathLst>
              </a:custGeom>
              <a:solidFill>
                <a:srgbClr val="CCCCCC"/>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1" name="Group 130">
                <a:extLst>
                  <a:ext uri="{FF2B5EF4-FFF2-40B4-BE49-F238E27FC236}">
                    <a16:creationId xmlns:a16="http://schemas.microsoft.com/office/drawing/2014/main" id="{E4B13460-2044-3230-7E70-E47699B9A006}"/>
                  </a:ext>
                </a:extLst>
              </p:cNvPr>
              <p:cNvGrpSpPr/>
              <p:nvPr/>
            </p:nvGrpSpPr>
            <p:grpSpPr>
              <a:xfrm>
                <a:off x="5582949" y="2836256"/>
                <a:ext cx="751794" cy="877092"/>
                <a:chOff x="5507535" y="2488704"/>
                <a:chExt cx="1131660" cy="1320271"/>
              </a:xfrm>
              <a:effectLst>
                <a:outerShdw blurRad="63500" sx="102000" sy="102000" algn="ctr" rotWithShape="0">
                  <a:prstClr val="black">
                    <a:alpha val="40000"/>
                  </a:prstClr>
                </a:outerShdw>
              </a:effectLst>
            </p:grpSpPr>
            <p:grpSp>
              <p:nvGrpSpPr>
                <p:cNvPr id="153" name="Group 152">
                  <a:extLst>
                    <a:ext uri="{FF2B5EF4-FFF2-40B4-BE49-F238E27FC236}">
                      <a16:creationId xmlns:a16="http://schemas.microsoft.com/office/drawing/2014/main" id="{C3A9E3C0-86E7-CB84-3247-21D167E6B978}"/>
                    </a:ext>
                  </a:extLst>
                </p:cNvPr>
                <p:cNvGrpSpPr/>
                <p:nvPr/>
              </p:nvGrpSpPr>
              <p:grpSpPr>
                <a:xfrm>
                  <a:off x="5507535" y="2488704"/>
                  <a:ext cx="1131660" cy="1320271"/>
                  <a:chOff x="5507535" y="2488704"/>
                  <a:chExt cx="1131660" cy="1320271"/>
                </a:xfrm>
              </p:grpSpPr>
              <p:sp>
                <p:nvSpPr>
                  <p:cNvPr id="155" name="Freeform: Shape 154">
                    <a:extLst>
                      <a:ext uri="{FF2B5EF4-FFF2-40B4-BE49-F238E27FC236}">
                        <a16:creationId xmlns:a16="http://schemas.microsoft.com/office/drawing/2014/main" id="{08C927E1-7051-3B7C-9028-668AF0AA937A}"/>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Shape 155">
                    <a:extLst>
                      <a:ext uri="{FF2B5EF4-FFF2-40B4-BE49-F238E27FC236}">
                        <a16:creationId xmlns:a16="http://schemas.microsoft.com/office/drawing/2014/main" id="{8F2F451B-E370-39D7-2B56-F42688811DE3}"/>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Shape 156">
                    <a:extLst>
                      <a:ext uri="{FF2B5EF4-FFF2-40B4-BE49-F238E27FC236}">
                        <a16:creationId xmlns:a16="http://schemas.microsoft.com/office/drawing/2014/main" id="{BE2C3225-E9FA-26FF-0160-315F239DD98C}"/>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Shape 157">
                    <a:extLst>
                      <a:ext uri="{FF2B5EF4-FFF2-40B4-BE49-F238E27FC236}">
                        <a16:creationId xmlns:a16="http://schemas.microsoft.com/office/drawing/2014/main" id="{2B609240-E004-C215-2B54-EB3887931D70}"/>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4" name="Freeform: Shape 153">
                  <a:extLst>
                    <a:ext uri="{FF2B5EF4-FFF2-40B4-BE49-F238E27FC236}">
                      <a16:creationId xmlns:a16="http://schemas.microsoft.com/office/drawing/2014/main" id="{B7ACEE05-F192-F06D-5F7F-3D17F2D1EDBE}"/>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2" name="Group 131">
                <a:extLst>
                  <a:ext uri="{FF2B5EF4-FFF2-40B4-BE49-F238E27FC236}">
                    <a16:creationId xmlns:a16="http://schemas.microsoft.com/office/drawing/2014/main" id="{4E84C0AB-9A56-3432-6F4B-11AEA7B83A89}"/>
                  </a:ext>
                </a:extLst>
              </p:cNvPr>
              <p:cNvGrpSpPr/>
              <p:nvPr/>
            </p:nvGrpSpPr>
            <p:grpSpPr>
              <a:xfrm>
                <a:off x="5815890" y="2647111"/>
                <a:ext cx="751794" cy="877092"/>
                <a:chOff x="5507535" y="2488704"/>
                <a:chExt cx="1131660" cy="1320271"/>
              </a:xfrm>
              <a:effectLst>
                <a:outerShdw blurRad="63500" sx="102000" sy="102000" algn="ctr" rotWithShape="0">
                  <a:prstClr val="black">
                    <a:alpha val="40000"/>
                  </a:prstClr>
                </a:outerShdw>
              </a:effectLst>
            </p:grpSpPr>
            <p:grpSp>
              <p:nvGrpSpPr>
                <p:cNvPr id="147" name="Group 146">
                  <a:extLst>
                    <a:ext uri="{FF2B5EF4-FFF2-40B4-BE49-F238E27FC236}">
                      <a16:creationId xmlns:a16="http://schemas.microsoft.com/office/drawing/2014/main" id="{0D11D7AB-5937-D3FD-DB91-A86A600DD82C}"/>
                    </a:ext>
                  </a:extLst>
                </p:cNvPr>
                <p:cNvGrpSpPr/>
                <p:nvPr/>
              </p:nvGrpSpPr>
              <p:grpSpPr>
                <a:xfrm>
                  <a:off x="5507535" y="2488704"/>
                  <a:ext cx="1131660" cy="1320271"/>
                  <a:chOff x="5507535" y="2488704"/>
                  <a:chExt cx="1131660" cy="1320271"/>
                </a:xfrm>
              </p:grpSpPr>
              <p:sp>
                <p:nvSpPr>
                  <p:cNvPr id="149" name="Freeform: Shape 148">
                    <a:extLst>
                      <a:ext uri="{FF2B5EF4-FFF2-40B4-BE49-F238E27FC236}">
                        <a16:creationId xmlns:a16="http://schemas.microsoft.com/office/drawing/2014/main" id="{63087DE0-5826-42E6-3FD5-E3C9A1451E39}"/>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Shape 149">
                    <a:extLst>
                      <a:ext uri="{FF2B5EF4-FFF2-40B4-BE49-F238E27FC236}">
                        <a16:creationId xmlns:a16="http://schemas.microsoft.com/office/drawing/2014/main" id="{1DF67A2F-DBD3-1817-B264-F31281D10E9E}"/>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Shape 150">
                    <a:extLst>
                      <a:ext uri="{FF2B5EF4-FFF2-40B4-BE49-F238E27FC236}">
                        <a16:creationId xmlns:a16="http://schemas.microsoft.com/office/drawing/2014/main" id="{66A99FF0-6D96-91D4-5E05-3CD91E9A20B3}"/>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Shape 151">
                    <a:extLst>
                      <a:ext uri="{FF2B5EF4-FFF2-40B4-BE49-F238E27FC236}">
                        <a16:creationId xmlns:a16="http://schemas.microsoft.com/office/drawing/2014/main" id="{A3551FD2-A1DD-BAF9-91EE-C4D1DBD07DBC}"/>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8" name="Freeform: Shape 147">
                  <a:extLst>
                    <a:ext uri="{FF2B5EF4-FFF2-40B4-BE49-F238E27FC236}">
                      <a16:creationId xmlns:a16="http://schemas.microsoft.com/office/drawing/2014/main" id="{939F0791-604B-89BE-A521-765173CE4BA5}"/>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EB489ED6-7221-1CE4-E8AA-B20A0C8B23EB}"/>
                  </a:ext>
                </a:extLst>
              </p:cNvPr>
              <p:cNvGrpSpPr/>
              <p:nvPr/>
            </p:nvGrpSpPr>
            <p:grpSpPr>
              <a:xfrm>
                <a:off x="6048831" y="2484649"/>
                <a:ext cx="751794" cy="877092"/>
                <a:chOff x="5507535" y="2488704"/>
                <a:chExt cx="1131660" cy="1320271"/>
              </a:xfrm>
              <a:effectLst>
                <a:outerShdw blurRad="63500" sx="102000" sy="102000" algn="ctr" rotWithShape="0">
                  <a:prstClr val="black">
                    <a:alpha val="40000"/>
                  </a:prstClr>
                </a:outerShdw>
              </a:effectLst>
            </p:grpSpPr>
            <p:grpSp>
              <p:nvGrpSpPr>
                <p:cNvPr id="141" name="Group 140">
                  <a:extLst>
                    <a:ext uri="{FF2B5EF4-FFF2-40B4-BE49-F238E27FC236}">
                      <a16:creationId xmlns:a16="http://schemas.microsoft.com/office/drawing/2014/main" id="{8EC457EF-4D6A-4F45-7911-6CF7D0C5ECB3}"/>
                    </a:ext>
                  </a:extLst>
                </p:cNvPr>
                <p:cNvGrpSpPr/>
                <p:nvPr/>
              </p:nvGrpSpPr>
              <p:grpSpPr>
                <a:xfrm>
                  <a:off x="5507535" y="2488704"/>
                  <a:ext cx="1131660" cy="1320271"/>
                  <a:chOff x="5507535" y="2488704"/>
                  <a:chExt cx="1131660" cy="1320271"/>
                </a:xfrm>
              </p:grpSpPr>
              <p:sp>
                <p:nvSpPr>
                  <p:cNvPr id="143" name="Freeform: Shape 142">
                    <a:extLst>
                      <a:ext uri="{FF2B5EF4-FFF2-40B4-BE49-F238E27FC236}">
                        <a16:creationId xmlns:a16="http://schemas.microsoft.com/office/drawing/2014/main" id="{B59C737C-8944-DC12-EED9-FB48FCE332DF}"/>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Shape 143">
                    <a:extLst>
                      <a:ext uri="{FF2B5EF4-FFF2-40B4-BE49-F238E27FC236}">
                        <a16:creationId xmlns:a16="http://schemas.microsoft.com/office/drawing/2014/main" id="{D869962F-E5EF-1511-3445-A30FA5E2E016}"/>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Shape 144">
                    <a:extLst>
                      <a:ext uri="{FF2B5EF4-FFF2-40B4-BE49-F238E27FC236}">
                        <a16:creationId xmlns:a16="http://schemas.microsoft.com/office/drawing/2014/main" id="{324A9E5C-6E59-C016-F9FD-D741DD66D58C}"/>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Shape 145">
                    <a:extLst>
                      <a:ext uri="{FF2B5EF4-FFF2-40B4-BE49-F238E27FC236}">
                        <a16:creationId xmlns:a16="http://schemas.microsoft.com/office/drawing/2014/main" id="{0C765F75-6617-4D1A-761C-C45A4661502D}"/>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2" name="Freeform: Shape 141">
                  <a:extLst>
                    <a:ext uri="{FF2B5EF4-FFF2-40B4-BE49-F238E27FC236}">
                      <a16:creationId xmlns:a16="http://schemas.microsoft.com/office/drawing/2014/main" id="{C6626E6C-CEB6-3596-2389-12A40DAC7F16}"/>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4" name="Group 133">
                <a:extLst>
                  <a:ext uri="{FF2B5EF4-FFF2-40B4-BE49-F238E27FC236}">
                    <a16:creationId xmlns:a16="http://schemas.microsoft.com/office/drawing/2014/main" id="{04484B1B-DBBD-C886-1FBE-135AFB151D10}"/>
                  </a:ext>
                </a:extLst>
              </p:cNvPr>
              <p:cNvGrpSpPr/>
              <p:nvPr/>
            </p:nvGrpSpPr>
            <p:grpSpPr>
              <a:xfrm>
                <a:off x="6281772" y="2295504"/>
                <a:ext cx="751794" cy="877092"/>
                <a:chOff x="5507535" y="2488704"/>
                <a:chExt cx="1131660" cy="1320271"/>
              </a:xfrm>
              <a:effectLst>
                <a:outerShdw blurRad="63500" sx="102000" sy="102000" algn="ctr" rotWithShape="0">
                  <a:prstClr val="black">
                    <a:alpha val="40000"/>
                  </a:prstClr>
                </a:outerShdw>
              </a:effectLst>
            </p:grpSpPr>
            <p:grpSp>
              <p:nvGrpSpPr>
                <p:cNvPr id="135" name="Group 134">
                  <a:extLst>
                    <a:ext uri="{FF2B5EF4-FFF2-40B4-BE49-F238E27FC236}">
                      <a16:creationId xmlns:a16="http://schemas.microsoft.com/office/drawing/2014/main" id="{21DD2A46-F44C-A656-90F1-22A3403751A2}"/>
                    </a:ext>
                  </a:extLst>
                </p:cNvPr>
                <p:cNvGrpSpPr/>
                <p:nvPr/>
              </p:nvGrpSpPr>
              <p:grpSpPr>
                <a:xfrm>
                  <a:off x="5507535" y="2488704"/>
                  <a:ext cx="1131660" cy="1320271"/>
                  <a:chOff x="5507535" y="2488704"/>
                  <a:chExt cx="1131660" cy="1320271"/>
                </a:xfrm>
              </p:grpSpPr>
              <p:sp>
                <p:nvSpPr>
                  <p:cNvPr id="137" name="Freeform: Shape 136">
                    <a:extLst>
                      <a:ext uri="{FF2B5EF4-FFF2-40B4-BE49-F238E27FC236}">
                        <a16:creationId xmlns:a16="http://schemas.microsoft.com/office/drawing/2014/main" id="{7C391CB1-6DDF-4796-E672-CF0CE3F6AFAF}"/>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Shape 137">
                    <a:extLst>
                      <a:ext uri="{FF2B5EF4-FFF2-40B4-BE49-F238E27FC236}">
                        <a16:creationId xmlns:a16="http://schemas.microsoft.com/office/drawing/2014/main" id="{DFCB73AA-A0F7-C920-CAB9-88FA018768E4}"/>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ABE6159C-2412-4F58-3171-3C0A8BAFBBD4}"/>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3F6C064B-2DCB-563F-5ACC-4E64A7862142}"/>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6" name="Freeform: Shape 135">
                  <a:extLst>
                    <a:ext uri="{FF2B5EF4-FFF2-40B4-BE49-F238E27FC236}">
                      <a16:creationId xmlns:a16="http://schemas.microsoft.com/office/drawing/2014/main" id="{061A1D33-785A-F25A-A82B-C614BE7AF12B}"/>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5" name="Group 54">
              <a:extLst>
                <a:ext uri="{FF2B5EF4-FFF2-40B4-BE49-F238E27FC236}">
                  <a16:creationId xmlns:a16="http://schemas.microsoft.com/office/drawing/2014/main" id="{A4EDCC22-2256-E703-5EA7-E7E871AE1739}"/>
                </a:ext>
                <a:ext uri="{C183D7F6-B498-43B3-948B-1728B52AA6E4}">
                  <adec:decorative xmlns:adec="http://schemas.microsoft.com/office/drawing/2017/decorative" val="1"/>
                </a:ext>
              </a:extLst>
            </p:cNvPr>
            <p:cNvGrpSpPr/>
            <p:nvPr/>
          </p:nvGrpSpPr>
          <p:grpSpPr>
            <a:xfrm>
              <a:off x="3816096" y="2896749"/>
              <a:ext cx="2442952" cy="2257015"/>
              <a:chOff x="4375874" y="2017179"/>
              <a:chExt cx="3394982" cy="3136585"/>
            </a:xfrm>
            <a:effectLst>
              <a:outerShdw blurRad="63500" sx="102000" sy="102000" algn="ctr" rotWithShape="0">
                <a:prstClr val="black">
                  <a:alpha val="40000"/>
                </a:prstClr>
              </a:outerShdw>
            </a:effectLst>
          </p:grpSpPr>
          <p:sp>
            <p:nvSpPr>
              <p:cNvPr id="56" name="Freeform: Shape 55">
                <a:extLst>
                  <a:ext uri="{FF2B5EF4-FFF2-40B4-BE49-F238E27FC236}">
                    <a16:creationId xmlns:a16="http://schemas.microsoft.com/office/drawing/2014/main" id="{8C134F34-DD29-C598-8EE1-DAAA1459F000}"/>
                  </a:ext>
                </a:extLst>
              </p:cNvPr>
              <p:cNvSpPr/>
              <p:nvPr/>
            </p:nvSpPr>
            <p:spPr>
              <a:xfrm>
                <a:off x="4375874" y="2017179"/>
                <a:ext cx="3394982" cy="2263321"/>
              </a:xfrm>
              <a:custGeom>
                <a:avLst/>
                <a:gdLst>
                  <a:gd name="connsiteX0" fmla="*/ 3281816 w 3394982"/>
                  <a:gd name="connsiteY0" fmla="*/ 0 h 2263321"/>
                  <a:gd name="connsiteX1" fmla="*/ 3394982 w 3394982"/>
                  <a:gd name="connsiteY1" fmla="*/ 0 h 2263321"/>
                  <a:gd name="connsiteX2" fmla="*/ 3394982 w 3394982"/>
                  <a:gd name="connsiteY2" fmla="*/ 2263321 h 2263321"/>
                  <a:gd name="connsiteX3" fmla="*/ 3281816 w 3394982"/>
                  <a:gd name="connsiteY3" fmla="*/ 2263321 h 2263321"/>
                  <a:gd name="connsiteX4" fmla="*/ 113166 w 3394982"/>
                  <a:gd name="connsiteY4" fmla="*/ 2263321 h 2263321"/>
                  <a:gd name="connsiteX5" fmla="*/ 0 w 3394982"/>
                  <a:gd name="connsiteY5" fmla="*/ 2263321 h 2263321"/>
                  <a:gd name="connsiteX6" fmla="*/ 0 w 3394982"/>
                  <a:gd name="connsiteY6" fmla="*/ 0 h 2263321"/>
                  <a:gd name="connsiteX7" fmla="*/ 113166 w 3394982"/>
                  <a:gd name="connsiteY7" fmla="*/ 0 h 226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82" h="2263321">
                    <a:moveTo>
                      <a:pt x="3281816" y="0"/>
                    </a:moveTo>
                    <a:cubicBezTo>
                      <a:pt x="3344316" y="0"/>
                      <a:pt x="3394982" y="0"/>
                      <a:pt x="3394982" y="0"/>
                    </a:cubicBezTo>
                    <a:lnTo>
                      <a:pt x="3394982" y="2263321"/>
                    </a:lnTo>
                    <a:cubicBezTo>
                      <a:pt x="3394982" y="2263321"/>
                      <a:pt x="3344316" y="2263321"/>
                      <a:pt x="3281816" y="2263321"/>
                    </a:cubicBezTo>
                    <a:lnTo>
                      <a:pt x="113166" y="2263321"/>
                    </a:lnTo>
                    <a:cubicBezTo>
                      <a:pt x="50666" y="2263321"/>
                      <a:pt x="0" y="2263321"/>
                      <a:pt x="0" y="2263321"/>
                    </a:cubicBezTo>
                    <a:lnTo>
                      <a:pt x="0" y="0"/>
                    </a:lnTo>
                    <a:cubicBezTo>
                      <a:pt x="0" y="0"/>
                      <a:pt x="50666" y="0"/>
                      <a:pt x="113166" y="0"/>
                    </a:cubicBezTo>
                    <a:close/>
                  </a:path>
                </a:pathLst>
              </a:custGeom>
              <a:solidFill>
                <a:srgbClr val="0078D4"/>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B325E7B0-8138-4269-57C3-3484BB444627}"/>
                  </a:ext>
                </a:extLst>
              </p:cNvPr>
              <p:cNvGrpSpPr/>
              <p:nvPr/>
            </p:nvGrpSpPr>
            <p:grpSpPr>
              <a:xfrm>
                <a:off x="5344212" y="3032831"/>
                <a:ext cx="751794" cy="877092"/>
                <a:chOff x="5507535" y="2488704"/>
                <a:chExt cx="1131660" cy="1320271"/>
              </a:xfrm>
              <a:effectLst>
                <a:outerShdw blurRad="63500" sx="102000" sy="102000" algn="ctr" rotWithShape="0">
                  <a:prstClr val="black">
                    <a:alpha val="40000"/>
                  </a:prstClr>
                </a:outerShdw>
              </a:effectLst>
            </p:grpSpPr>
            <p:grpSp>
              <p:nvGrpSpPr>
                <p:cNvPr id="122" name="Group 121">
                  <a:extLst>
                    <a:ext uri="{FF2B5EF4-FFF2-40B4-BE49-F238E27FC236}">
                      <a16:creationId xmlns:a16="http://schemas.microsoft.com/office/drawing/2014/main" id="{6E1722D7-4A3A-9E22-2DC1-E87763041E2C}"/>
                    </a:ext>
                  </a:extLst>
                </p:cNvPr>
                <p:cNvGrpSpPr/>
                <p:nvPr/>
              </p:nvGrpSpPr>
              <p:grpSpPr>
                <a:xfrm>
                  <a:off x="5507535" y="2488704"/>
                  <a:ext cx="1131660" cy="1320271"/>
                  <a:chOff x="5507535" y="2488704"/>
                  <a:chExt cx="1131660" cy="1320271"/>
                </a:xfrm>
              </p:grpSpPr>
              <p:sp>
                <p:nvSpPr>
                  <p:cNvPr id="124" name="Freeform: Shape 123">
                    <a:extLst>
                      <a:ext uri="{FF2B5EF4-FFF2-40B4-BE49-F238E27FC236}">
                        <a16:creationId xmlns:a16="http://schemas.microsoft.com/office/drawing/2014/main" id="{4AE7BE2D-E4EC-4D08-6934-3E859F073EE8}"/>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24">
                    <a:extLst>
                      <a:ext uri="{FF2B5EF4-FFF2-40B4-BE49-F238E27FC236}">
                        <a16:creationId xmlns:a16="http://schemas.microsoft.com/office/drawing/2014/main" id="{65053283-4BA4-A89B-E473-A7FA585A8985}"/>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5535B460-8982-07A4-C84E-5BB25E70E603}"/>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Shape 126">
                    <a:extLst>
                      <a:ext uri="{FF2B5EF4-FFF2-40B4-BE49-F238E27FC236}">
                        <a16:creationId xmlns:a16="http://schemas.microsoft.com/office/drawing/2014/main" id="{79E1CF88-A392-4031-34B9-D5372555A429}"/>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3" name="Freeform: Shape 122">
                  <a:extLst>
                    <a:ext uri="{FF2B5EF4-FFF2-40B4-BE49-F238E27FC236}">
                      <a16:creationId xmlns:a16="http://schemas.microsoft.com/office/drawing/2014/main" id="{AC9B850C-0AEE-3758-4A04-BA0CBFC23122}"/>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8" name="Freeform: Shape 57">
                <a:extLst>
                  <a:ext uri="{FF2B5EF4-FFF2-40B4-BE49-F238E27FC236}">
                    <a16:creationId xmlns:a16="http://schemas.microsoft.com/office/drawing/2014/main" id="{EEAE4378-524A-A397-DFA2-25FEB24B829B}"/>
                  </a:ext>
                </a:extLst>
              </p:cNvPr>
              <p:cNvSpPr/>
              <p:nvPr/>
            </p:nvSpPr>
            <p:spPr>
              <a:xfrm>
                <a:off x="5224616" y="4280500"/>
                <a:ext cx="1697498" cy="873264"/>
              </a:xfrm>
              <a:custGeom>
                <a:avLst/>
                <a:gdLst>
                  <a:gd name="connsiteX0" fmla="*/ 1529632 w 1697498"/>
                  <a:gd name="connsiteY0" fmla="*/ 684655 h 873264"/>
                  <a:gd name="connsiteX1" fmla="*/ 1180703 w 1697498"/>
                  <a:gd name="connsiteY1" fmla="*/ 0 h 873264"/>
                  <a:gd name="connsiteX2" fmla="*/ 514909 w 1697498"/>
                  <a:gd name="connsiteY2" fmla="*/ 0 h 873264"/>
                  <a:gd name="connsiteX3" fmla="*/ 167867 w 1697498"/>
                  <a:gd name="connsiteY3" fmla="*/ 684655 h 873264"/>
                  <a:gd name="connsiteX4" fmla="*/ 4 w 1697498"/>
                  <a:gd name="connsiteY4" fmla="*/ 873265 h 873264"/>
                  <a:gd name="connsiteX5" fmla="*/ 1697495 w 1697498"/>
                  <a:gd name="connsiteY5" fmla="*/ 873265 h 873264"/>
                  <a:gd name="connsiteX6" fmla="*/ 1529632 w 1697498"/>
                  <a:gd name="connsiteY6" fmla="*/ 684655 h 87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498" h="873264">
                    <a:moveTo>
                      <a:pt x="1529632" y="684655"/>
                    </a:moveTo>
                    <a:cubicBezTo>
                      <a:pt x="1193906" y="631844"/>
                      <a:pt x="1180703" y="390423"/>
                      <a:pt x="1180703" y="0"/>
                    </a:cubicBezTo>
                    <a:lnTo>
                      <a:pt x="514909" y="0"/>
                    </a:lnTo>
                    <a:cubicBezTo>
                      <a:pt x="514909" y="390423"/>
                      <a:pt x="503593" y="631844"/>
                      <a:pt x="167867" y="684655"/>
                    </a:cubicBezTo>
                    <a:cubicBezTo>
                      <a:pt x="71877" y="695274"/>
                      <a:pt x="-583" y="776696"/>
                      <a:pt x="4" y="873265"/>
                    </a:cubicBezTo>
                    <a:lnTo>
                      <a:pt x="1697495" y="873265"/>
                    </a:lnTo>
                    <a:cubicBezTo>
                      <a:pt x="1698079" y="776696"/>
                      <a:pt x="1625615" y="695274"/>
                      <a:pt x="1529632" y="684655"/>
                    </a:cubicBezTo>
                    <a:close/>
                  </a:path>
                </a:pathLst>
              </a:custGeom>
              <a:solidFill>
                <a:srgbClr val="CCCCCC"/>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9" name="Group 58">
                <a:extLst>
                  <a:ext uri="{FF2B5EF4-FFF2-40B4-BE49-F238E27FC236}">
                    <a16:creationId xmlns:a16="http://schemas.microsoft.com/office/drawing/2014/main" id="{E1BC561A-E8A3-925D-DD06-E42F98E6EA68}"/>
                  </a:ext>
                </a:extLst>
              </p:cNvPr>
              <p:cNvGrpSpPr/>
              <p:nvPr/>
            </p:nvGrpSpPr>
            <p:grpSpPr>
              <a:xfrm>
                <a:off x="5582949" y="2836256"/>
                <a:ext cx="751794" cy="877092"/>
                <a:chOff x="5507535" y="2488704"/>
                <a:chExt cx="1131660" cy="1320271"/>
              </a:xfrm>
              <a:effectLst>
                <a:outerShdw blurRad="63500" sx="102000" sy="102000" algn="ctr" rotWithShape="0">
                  <a:prstClr val="black">
                    <a:alpha val="40000"/>
                  </a:prstClr>
                </a:outerShdw>
              </a:effectLst>
            </p:grpSpPr>
            <p:grpSp>
              <p:nvGrpSpPr>
                <p:cNvPr id="116" name="Group 115">
                  <a:extLst>
                    <a:ext uri="{FF2B5EF4-FFF2-40B4-BE49-F238E27FC236}">
                      <a16:creationId xmlns:a16="http://schemas.microsoft.com/office/drawing/2014/main" id="{4D1BEF03-3D9F-7DB5-6A70-EDCC373E0C11}"/>
                    </a:ext>
                  </a:extLst>
                </p:cNvPr>
                <p:cNvGrpSpPr/>
                <p:nvPr/>
              </p:nvGrpSpPr>
              <p:grpSpPr>
                <a:xfrm>
                  <a:off x="5507535" y="2488704"/>
                  <a:ext cx="1131660" cy="1320271"/>
                  <a:chOff x="5507535" y="2488704"/>
                  <a:chExt cx="1131660" cy="1320271"/>
                </a:xfrm>
              </p:grpSpPr>
              <p:sp>
                <p:nvSpPr>
                  <p:cNvPr id="118" name="Freeform: Shape 117">
                    <a:extLst>
                      <a:ext uri="{FF2B5EF4-FFF2-40B4-BE49-F238E27FC236}">
                        <a16:creationId xmlns:a16="http://schemas.microsoft.com/office/drawing/2014/main" id="{7560C9E5-4D07-3158-ECD7-DF0FD170AA59}"/>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435AA375-E82F-452B-FA5F-7940E0F41B02}"/>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3161523E-A6EA-6CED-65DA-D5EDA958D845}"/>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Shape 120">
                    <a:extLst>
                      <a:ext uri="{FF2B5EF4-FFF2-40B4-BE49-F238E27FC236}">
                        <a16:creationId xmlns:a16="http://schemas.microsoft.com/office/drawing/2014/main" id="{7A988C8E-6C13-6508-B31E-01EAE24300D4}"/>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7" name="Freeform: Shape 116">
                  <a:extLst>
                    <a:ext uri="{FF2B5EF4-FFF2-40B4-BE49-F238E27FC236}">
                      <a16:creationId xmlns:a16="http://schemas.microsoft.com/office/drawing/2014/main" id="{3F56CF95-8DD3-665B-3475-9DD26B5AA001}"/>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3FFB5379-2C0D-792C-F3F5-98CCDB828EE2}"/>
                  </a:ext>
                </a:extLst>
              </p:cNvPr>
              <p:cNvGrpSpPr/>
              <p:nvPr/>
            </p:nvGrpSpPr>
            <p:grpSpPr>
              <a:xfrm>
                <a:off x="5815890" y="2647111"/>
                <a:ext cx="751794" cy="877092"/>
                <a:chOff x="5507535" y="2488704"/>
                <a:chExt cx="1131660" cy="1320271"/>
              </a:xfrm>
              <a:effectLst>
                <a:outerShdw blurRad="63500" sx="102000" sy="102000" algn="ctr" rotWithShape="0">
                  <a:prstClr val="black">
                    <a:alpha val="40000"/>
                  </a:prstClr>
                </a:outerShdw>
              </a:effectLst>
            </p:grpSpPr>
            <p:grpSp>
              <p:nvGrpSpPr>
                <p:cNvPr id="81" name="Group 80">
                  <a:extLst>
                    <a:ext uri="{FF2B5EF4-FFF2-40B4-BE49-F238E27FC236}">
                      <a16:creationId xmlns:a16="http://schemas.microsoft.com/office/drawing/2014/main" id="{FB3B38CD-AC2B-FAAB-301B-119ABB50EED4}"/>
                    </a:ext>
                  </a:extLst>
                </p:cNvPr>
                <p:cNvGrpSpPr/>
                <p:nvPr/>
              </p:nvGrpSpPr>
              <p:grpSpPr>
                <a:xfrm>
                  <a:off x="5507535" y="2488704"/>
                  <a:ext cx="1131660" cy="1320271"/>
                  <a:chOff x="5507535" y="2488704"/>
                  <a:chExt cx="1131660" cy="1320271"/>
                </a:xfrm>
              </p:grpSpPr>
              <p:sp>
                <p:nvSpPr>
                  <p:cNvPr id="83" name="Freeform: Shape 82">
                    <a:extLst>
                      <a:ext uri="{FF2B5EF4-FFF2-40B4-BE49-F238E27FC236}">
                        <a16:creationId xmlns:a16="http://schemas.microsoft.com/office/drawing/2014/main" id="{A2748098-6F11-696C-7BB1-F22315E82421}"/>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9293503E-4387-E4BA-8CA5-1C9835A748F7}"/>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E6C72A46-330B-CADD-13B1-CBB7FC8672CC}"/>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F591887F-D7FC-2BCC-5B56-921EC5D73607}"/>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2" name="Freeform: Shape 81">
                  <a:extLst>
                    <a:ext uri="{FF2B5EF4-FFF2-40B4-BE49-F238E27FC236}">
                      <a16:creationId xmlns:a16="http://schemas.microsoft.com/office/drawing/2014/main" id="{60C40318-42D3-B5B2-0B0A-B0B5F46353C0}"/>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A93BF64-1134-C780-FE03-18247BFF1527}"/>
                  </a:ext>
                </a:extLst>
              </p:cNvPr>
              <p:cNvGrpSpPr/>
              <p:nvPr/>
            </p:nvGrpSpPr>
            <p:grpSpPr>
              <a:xfrm>
                <a:off x="6048831" y="2484649"/>
                <a:ext cx="751794" cy="877092"/>
                <a:chOff x="5507535" y="2488704"/>
                <a:chExt cx="1131660" cy="1320271"/>
              </a:xfrm>
              <a:effectLst>
                <a:outerShdw blurRad="63500" sx="102000" sy="102000" algn="ctr" rotWithShape="0">
                  <a:prstClr val="black">
                    <a:alpha val="40000"/>
                  </a:prstClr>
                </a:outerShdw>
              </a:effectLst>
            </p:grpSpPr>
            <p:grpSp>
              <p:nvGrpSpPr>
                <p:cNvPr id="75" name="Group 74">
                  <a:extLst>
                    <a:ext uri="{FF2B5EF4-FFF2-40B4-BE49-F238E27FC236}">
                      <a16:creationId xmlns:a16="http://schemas.microsoft.com/office/drawing/2014/main" id="{CCFB63C3-FD5F-9F8B-EDAD-A0DFE3C0E638}"/>
                    </a:ext>
                  </a:extLst>
                </p:cNvPr>
                <p:cNvGrpSpPr/>
                <p:nvPr/>
              </p:nvGrpSpPr>
              <p:grpSpPr>
                <a:xfrm>
                  <a:off x="5507535" y="2488704"/>
                  <a:ext cx="1131660" cy="1320271"/>
                  <a:chOff x="5507535" y="2488704"/>
                  <a:chExt cx="1131660" cy="1320271"/>
                </a:xfrm>
              </p:grpSpPr>
              <p:sp>
                <p:nvSpPr>
                  <p:cNvPr id="77" name="Freeform: Shape 76">
                    <a:extLst>
                      <a:ext uri="{FF2B5EF4-FFF2-40B4-BE49-F238E27FC236}">
                        <a16:creationId xmlns:a16="http://schemas.microsoft.com/office/drawing/2014/main" id="{6CAE0EE8-555A-CAE2-6BFC-3ED6B5286C7F}"/>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0939EBE6-93E3-B69E-514F-D07EDF77CBBD}"/>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6F6996C8-BCB7-BF9B-F26E-32C37B1B4975}"/>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5713EE9F-F939-37A9-E1EB-2A84888C427D}"/>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6" name="Freeform: Shape 75">
                  <a:extLst>
                    <a:ext uri="{FF2B5EF4-FFF2-40B4-BE49-F238E27FC236}">
                      <a16:creationId xmlns:a16="http://schemas.microsoft.com/office/drawing/2014/main" id="{8B75F724-6F9E-F4CA-DD3C-11379A84D29C}"/>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A5DD1731-C5EF-1B54-5BFC-755667DA99F4}"/>
                  </a:ext>
                </a:extLst>
              </p:cNvPr>
              <p:cNvGrpSpPr/>
              <p:nvPr/>
            </p:nvGrpSpPr>
            <p:grpSpPr>
              <a:xfrm>
                <a:off x="6281772" y="2295504"/>
                <a:ext cx="751794" cy="877092"/>
                <a:chOff x="5507535" y="2488704"/>
                <a:chExt cx="1131660" cy="1320271"/>
              </a:xfrm>
              <a:effectLst>
                <a:outerShdw blurRad="63500" sx="102000" sy="102000" algn="ctr" rotWithShape="0">
                  <a:prstClr val="black">
                    <a:alpha val="40000"/>
                  </a:prstClr>
                </a:outerShdw>
              </a:effectLst>
            </p:grpSpPr>
            <p:grpSp>
              <p:nvGrpSpPr>
                <p:cNvPr id="63" name="Group 62">
                  <a:extLst>
                    <a:ext uri="{FF2B5EF4-FFF2-40B4-BE49-F238E27FC236}">
                      <a16:creationId xmlns:a16="http://schemas.microsoft.com/office/drawing/2014/main" id="{B9B33454-0BC6-B373-C317-501D7EEDE2DC}"/>
                    </a:ext>
                  </a:extLst>
                </p:cNvPr>
                <p:cNvGrpSpPr/>
                <p:nvPr/>
              </p:nvGrpSpPr>
              <p:grpSpPr>
                <a:xfrm>
                  <a:off x="5507535" y="2488704"/>
                  <a:ext cx="1131660" cy="1320271"/>
                  <a:chOff x="5507535" y="2488704"/>
                  <a:chExt cx="1131660" cy="1320271"/>
                </a:xfrm>
              </p:grpSpPr>
              <p:sp>
                <p:nvSpPr>
                  <p:cNvPr id="65" name="Freeform: Shape 64">
                    <a:extLst>
                      <a:ext uri="{FF2B5EF4-FFF2-40B4-BE49-F238E27FC236}">
                        <a16:creationId xmlns:a16="http://schemas.microsoft.com/office/drawing/2014/main" id="{F443D66E-9450-112F-056F-B847AEAEFA1A}"/>
                      </a:ext>
                    </a:extLst>
                  </p:cNvPr>
                  <p:cNvSpPr/>
                  <p:nvPr/>
                </p:nvSpPr>
                <p:spPr>
                  <a:xfrm>
                    <a:off x="6073365" y="2818772"/>
                    <a:ext cx="565830" cy="990203"/>
                  </a:xfrm>
                  <a:custGeom>
                    <a:avLst/>
                    <a:gdLst>
                      <a:gd name="connsiteX0" fmla="*/ 565830 w 565830"/>
                      <a:gd name="connsiteY0" fmla="*/ 0 h 990203"/>
                      <a:gd name="connsiteX1" fmla="*/ 565830 w 565830"/>
                      <a:gd name="connsiteY1" fmla="*/ 658249 h 990203"/>
                      <a:gd name="connsiteX2" fmla="*/ 0 w 565830"/>
                      <a:gd name="connsiteY2" fmla="*/ 990203 h 990203"/>
                      <a:gd name="connsiteX3" fmla="*/ 0 w 565830"/>
                      <a:gd name="connsiteY3" fmla="*/ 330068 h 990203"/>
                      <a:gd name="connsiteX4" fmla="*/ 565830 w 565830"/>
                      <a:gd name="connsiteY4" fmla="*/ 0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0"/>
                        </a:moveTo>
                        <a:lnTo>
                          <a:pt x="565830" y="658249"/>
                        </a:lnTo>
                        <a:lnTo>
                          <a:pt x="0" y="990203"/>
                        </a:lnTo>
                        <a:lnTo>
                          <a:pt x="0" y="330068"/>
                        </a:lnTo>
                        <a:lnTo>
                          <a:pt x="565830" y="0"/>
                        </a:lnTo>
                        <a:close/>
                      </a:path>
                    </a:pathLst>
                  </a:custGeom>
                  <a:solidFill>
                    <a:srgbClr val="50E6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31E9FA7A-54A0-5466-0673-2820960EC481}"/>
                      </a:ext>
                    </a:extLst>
                  </p:cNvPr>
                  <p:cNvSpPr/>
                  <p:nvPr/>
                </p:nvSpPr>
                <p:spPr>
                  <a:xfrm>
                    <a:off x="5507535" y="2488704"/>
                    <a:ext cx="1131660" cy="662021"/>
                  </a:xfrm>
                  <a:custGeom>
                    <a:avLst/>
                    <a:gdLst>
                      <a:gd name="connsiteX0" fmla="*/ 1131661 w 1131660"/>
                      <a:gd name="connsiteY0" fmla="*/ 330068 h 662021"/>
                      <a:gd name="connsiteX1" fmla="*/ 565830 w 1131660"/>
                      <a:gd name="connsiteY1" fmla="*/ 662021 h 662021"/>
                      <a:gd name="connsiteX2" fmla="*/ 0 w 1131660"/>
                      <a:gd name="connsiteY2" fmla="*/ 330068 h 662021"/>
                      <a:gd name="connsiteX3" fmla="*/ 565830 w 1131660"/>
                      <a:gd name="connsiteY3" fmla="*/ 0 h 662021"/>
                      <a:gd name="connsiteX4" fmla="*/ 1131661 w 1131660"/>
                      <a:gd name="connsiteY4" fmla="*/ 330068 h 66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60" h="662021">
                        <a:moveTo>
                          <a:pt x="1131661" y="330068"/>
                        </a:moveTo>
                        <a:lnTo>
                          <a:pt x="565830" y="662021"/>
                        </a:lnTo>
                        <a:lnTo>
                          <a:pt x="0" y="330068"/>
                        </a:lnTo>
                        <a:lnTo>
                          <a:pt x="565830" y="0"/>
                        </a:lnTo>
                        <a:lnTo>
                          <a:pt x="1131661" y="330068"/>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31F19AC6-78A9-2301-234D-6BAC9C8BB67E}"/>
                      </a:ext>
                    </a:extLst>
                  </p:cNvPr>
                  <p:cNvSpPr/>
                  <p:nvPr/>
                </p:nvSpPr>
                <p:spPr>
                  <a:xfrm>
                    <a:off x="5507535" y="2818772"/>
                    <a:ext cx="565830" cy="990203"/>
                  </a:xfrm>
                  <a:custGeom>
                    <a:avLst/>
                    <a:gdLst>
                      <a:gd name="connsiteX0" fmla="*/ 565830 w 565830"/>
                      <a:gd name="connsiteY0" fmla="*/ 331954 h 990203"/>
                      <a:gd name="connsiteX1" fmla="*/ 565830 w 565830"/>
                      <a:gd name="connsiteY1" fmla="*/ 990203 h 990203"/>
                      <a:gd name="connsiteX2" fmla="*/ 0 w 565830"/>
                      <a:gd name="connsiteY2" fmla="*/ 658249 h 990203"/>
                      <a:gd name="connsiteX3" fmla="*/ 0 w 565830"/>
                      <a:gd name="connsiteY3" fmla="*/ 0 h 990203"/>
                      <a:gd name="connsiteX4" fmla="*/ 565830 w 565830"/>
                      <a:gd name="connsiteY4" fmla="*/ 331954 h 99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830" h="990203">
                        <a:moveTo>
                          <a:pt x="565830" y="331954"/>
                        </a:moveTo>
                        <a:lnTo>
                          <a:pt x="565830" y="990203"/>
                        </a:lnTo>
                        <a:lnTo>
                          <a:pt x="0" y="658249"/>
                        </a:lnTo>
                        <a:lnTo>
                          <a:pt x="0" y="0"/>
                        </a:lnTo>
                        <a:lnTo>
                          <a:pt x="565830" y="331954"/>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99CF18A0-31BA-68FC-7F08-37D9ACA0C86F}"/>
                      </a:ext>
                    </a:extLst>
                  </p:cNvPr>
                  <p:cNvSpPr/>
                  <p:nvPr/>
                </p:nvSpPr>
                <p:spPr>
                  <a:xfrm>
                    <a:off x="5507535" y="3148839"/>
                    <a:ext cx="565830" cy="660135"/>
                  </a:xfrm>
                  <a:custGeom>
                    <a:avLst/>
                    <a:gdLst>
                      <a:gd name="connsiteX0" fmla="*/ 0 w 565830"/>
                      <a:gd name="connsiteY0" fmla="*/ 328182 h 660135"/>
                      <a:gd name="connsiteX1" fmla="*/ 565830 w 565830"/>
                      <a:gd name="connsiteY1" fmla="*/ 0 h 660135"/>
                      <a:gd name="connsiteX2" fmla="*/ 565830 w 565830"/>
                      <a:gd name="connsiteY2" fmla="*/ 660135 h 660135"/>
                      <a:gd name="connsiteX3" fmla="*/ 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0" y="328182"/>
                        </a:moveTo>
                        <a:lnTo>
                          <a:pt x="565830" y="0"/>
                        </a:lnTo>
                        <a:lnTo>
                          <a:pt x="565830" y="660135"/>
                        </a:lnTo>
                        <a:lnTo>
                          <a:pt x="0" y="328182"/>
                        </a:lnTo>
                        <a:close/>
                      </a:path>
                    </a:pathLst>
                  </a:custGeom>
                  <a:solidFill>
                    <a:srgbClr val="C3F1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4" name="Freeform: Shape 63">
                  <a:extLst>
                    <a:ext uri="{FF2B5EF4-FFF2-40B4-BE49-F238E27FC236}">
                      <a16:creationId xmlns:a16="http://schemas.microsoft.com/office/drawing/2014/main" id="{B8EA79EA-2FDB-8194-6107-61A9F4ED6EAC}"/>
                    </a:ext>
                  </a:extLst>
                </p:cNvPr>
                <p:cNvSpPr/>
                <p:nvPr/>
              </p:nvSpPr>
              <p:spPr>
                <a:xfrm>
                  <a:off x="6073365" y="3148839"/>
                  <a:ext cx="565830" cy="660135"/>
                </a:xfrm>
                <a:custGeom>
                  <a:avLst/>
                  <a:gdLst>
                    <a:gd name="connsiteX0" fmla="*/ 565830 w 565830"/>
                    <a:gd name="connsiteY0" fmla="*/ 328182 h 660135"/>
                    <a:gd name="connsiteX1" fmla="*/ 0 w 565830"/>
                    <a:gd name="connsiteY1" fmla="*/ 0 h 660135"/>
                    <a:gd name="connsiteX2" fmla="*/ 0 w 565830"/>
                    <a:gd name="connsiteY2" fmla="*/ 660135 h 660135"/>
                    <a:gd name="connsiteX3" fmla="*/ 565830 w 565830"/>
                    <a:gd name="connsiteY3" fmla="*/ 328182 h 660135"/>
                  </a:gdLst>
                  <a:ahLst/>
                  <a:cxnLst>
                    <a:cxn ang="0">
                      <a:pos x="connsiteX0" y="connsiteY0"/>
                    </a:cxn>
                    <a:cxn ang="0">
                      <a:pos x="connsiteX1" y="connsiteY1"/>
                    </a:cxn>
                    <a:cxn ang="0">
                      <a:pos x="connsiteX2" y="connsiteY2"/>
                    </a:cxn>
                    <a:cxn ang="0">
                      <a:pos x="connsiteX3" y="connsiteY3"/>
                    </a:cxn>
                  </a:cxnLst>
                  <a:rect l="l" t="t" r="r" b="b"/>
                  <a:pathLst>
                    <a:path w="565830" h="660135">
                      <a:moveTo>
                        <a:pt x="565830" y="328182"/>
                      </a:moveTo>
                      <a:lnTo>
                        <a:pt x="0" y="0"/>
                      </a:lnTo>
                      <a:lnTo>
                        <a:pt x="0" y="660135"/>
                      </a:lnTo>
                      <a:lnTo>
                        <a:pt x="565830" y="328182"/>
                      </a:lnTo>
                      <a:close/>
                    </a:path>
                  </a:pathLst>
                </a:custGeom>
                <a:solidFill>
                  <a:srgbClr val="9CEBFF"/>
                </a:solidFill>
                <a:ln w="188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02" name="Title 16">
            <a:extLst>
              <a:ext uri="{FF2B5EF4-FFF2-40B4-BE49-F238E27FC236}">
                <a16:creationId xmlns:a16="http://schemas.microsoft.com/office/drawing/2014/main" id="{B5F485A7-1C03-6CA4-0D58-D7CC8A4E4135}"/>
              </a:ext>
              <a:ext uri="{C183D7F6-B498-43B3-948B-1728B52AA6E4}">
                <adec:decorative xmlns:adec="http://schemas.microsoft.com/office/drawing/2017/decorative" val="1"/>
              </a:ext>
            </a:extLst>
          </p:cNvPr>
          <p:cNvSpPr txBox="1">
            <a:spLocks/>
          </p:cNvSpPr>
          <p:nvPr/>
        </p:nvSpPr>
        <p:spPr>
          <a:xfrm>
            <a:off x="6821063" y="4329246"/>
            <a:ext cx="4448174" cy="75405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8FFA">
                    <a:alpha val="99000"/>
                  </a:srgbClr>
                </a:solidFill>
                <a:effectLst/>
                <a:uLnTx/>
                <a:uFillTx/>
                <a:latin typeface="Segoe UI Semibold" panose="020B0702040204020203" pitchFamily="34" charset="0"/>
                <a:cs typeface="Segoe UI Semibold" panose="020B0702040204020203" pitchFamily="34" charset="0"/>
              </a:rPr>
              <a:t>Scaling </a:t>
            </a:r>
            <a:r>
              <a:rPr lang="en-US" sz="2000">
                <a:solidFill>
                  <a:srgbClr val="FF8FFA">
                    <a:alpha val="99000"/>
                  </a:srgbClr>
                </a:solidFill>
                <a:latin typeface="Segoe UI Semibold" panose="020B0702040204020203" pitchFamily="34" charset="0"/>
                <a:cs typeface="Segoe UI Semibold" panose="020B07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prstClr val="white"/>
                </a:solidFill>
                <a:latin typeface="Segoe UI" panose="020B0502040204020203" pitchFamily="34" charset="0"/>
                <a:cs typeface="Segoe UI" panose="020B0502040204020203" pitchFamily="34" charset="0"/>
              </a:rPr>
              <a:t>Growing</a:t>
            </a:r>
            <a:r>
              <a:rPr kumimoji="0" lang="en-US"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 volumes of instances</a:t>
            </a:r>
          </a:p>
        </p:txBody>
      </p:sp>
      <p:sp>
        <p:nvSpPr>
          <p:cNvPr id="203" name="TextBox 202">
            <a:extLst>
              <a:ext uri="{FF2B5EF4-FFF2-40B4-BE49-F238E27FC236}">
                <a16:creationId xmlns:a16="http://schemas.microsoft.com/office/drawing/2014/main" id="{2EAF50D7-CB31-5199-D137-8D3B227D1E7D}"/>
              </a:ext>
            </a:extLst>
          </p:cNvPr>
          <p:cNvSpPr txBox="1"/>
          <p:nvPr/>
        </p:nvSpPr>
        <p:spPr>
          <a:xfrm>
            <a:off x="2987429" y="2996793"/>
            <a:ext cx="6400800" cy="830997"/>
          </a:xfrm>
          <a:prstGeom prst="rect">
            <a:avLst/>
          </a:prstGeom>
          <a:noFill/>
        </p:spPr>
        <p:txBody>
          <a:bodyPr wrap="square">
            <a:spAutoFit/>
          </a:bodyPr>
          <a:lstStyle/>
          <a:p>
            <a:pPr algn="ctr"/>
            <a:r>
              <a:rPr lang="en-US" sz="4800">
                <a:solidFill>
                  <a:srgbClr val="CF76D2"/>
                </a:solidFill>
                <a:latin typeface="Segoe UI Semibold" panose="020B0702040204020203" pitchFamily="34" charset="0"/>
                <a:cs typeface="Segoe UI Semibold" panose="020B0702040204020203" pitchFamily="34" charset="0"/>
              </a:rPr>
              <a:t>vs.</a:t>
            </a:r>
          </a:p>
        </p:txBody>
      </p:sp>
    </p:spTree>
    <p:extLst>
      <p:ext uri="{BB962C8B-B14F-4D97-AF65-F5344CB8AC3E}">
        <p14:creationId xmlns:p14="http://schemas.microsoft.com/office/powerpoint/2010/main" val="146957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B049-A0F0-BD62-5D10-6D91CB4BFFD3}"/>
              </a:ext>
            </a:extLst>
          </p:cNvPr>
          <p:cNvSpPr>
            <a:spLocks noGrp="1"/>
          </p:cNvSpPr>
          <p:nvPr>
            <p:ph type="title"/>
          </p:nvPr>
        </p:nvSpPr>
        <p:spPr/>
        <p:txBody>
          <a:bodyPr/>
          <a:lstStyle/>
          <a:p>
            <a:r>
              <a:rPr lang="en-US"/>
              <a:t>Mapping Apps to Architectures</a:t>
            </a:r>
          </a:p>
        </p:txBody>
      </p:sp>
      <p:sp>
        <p:nvSpPr>
          <p:cNvPr id="14" name="Rectangle 13">
            <a:extLst>
              <a:ext uri="{FF2B5EF4-FFF2-40B4-BE49-F238E27FC236}">
                <a16:creationId xmlns:a16="http://schemas.microsoft.com/office/drawing/2014/main" id="{E93A0EDD-2492-9BB9-4359-C02A181D8DD0}"/>
              </a:ext>
            </a:extLst>
          </p:cNvPr>
          <p:cNvSpPr/>
          <p:nvPr/>
        </p:nvSpPr>
        <p:spPr>
          <a:xfrm rot="16200000">
            <a:off x="1678255" y="3318768"/>
            <a:ext cx="2053972" cy="40011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w="9525">
                  <a:solidFill>
                    <a:prstClr val="white"/>
                  </a:solidFill>
                  <a:prstDash val="solid"/>
                </a:ln>
                <a:uLnTx/>
                <a:uFillTx/>
                <a:latin typeface="Segoe UI Semibold" panose="020B0702040204020203" pitchFamily="34" charset="0"/>
                <a:cs typeface="Segoe UI Semibold" panose="020B0702040204020203" pitchFamily="34" charset="0"/>
              </a:rPr>
              <a:t>Granularity</a:t>
            </a:r>
          </a:p>
        </p:txBody>
      </p:sp>
      <p:sp>
        <p:nvSpPr>
          <p:cNvPr id="16" name="Rectangle 15">
            <a:extLst>
              <a:ext uri="{FF2B5EF4-FFF2-40B4-BE49-F238E27FC236}">
                <a16:creationId xmlns:a16="http://schemas.microsoft.com/office/drawing/2014/main" id="{DD681F13-2339-8CCE-5EEF-49ED12486155}"/>
              </a:ext>
            </a:extLst>
          </p:cNvPr>
          <p:cNvSpPr/>
          <p:nvPr/>
        </p:nvSpPr>
        <p:spPr>
          <a:xfrm>
            <a:off x="4585589" y="5982426"/>
            <a:ext cx="2477817" cy="524980"/>
          </a:xfrm>
          <a:prstGeom prst="rect">
            <a:avLst/>
          </a:prstGeom>
          <a:solidFill>
            <a:srgbClr val="282655"/>
          </a:solidFill>
          <a:effectLst>
            <a:softEdge rad="76200"/>
          </a:effectLst>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w="9525">
                  <a:solidFill>
                    <a:prstClr val="white"/>
                  </a:solidFill>
                  <a:prstDash val="solid"/>
                </a:ln>
                <a:uLnTx/>
                <a:uFillTx/>
                <a:latin typeface="Segoe UI Semibold" panose="020B0702040204020203" pitchFamily="34" charset="0"/>
                <a:cs typeface="Segoe UI Semibold" panose="020B0702040204020203" pitchFamily="34" charset="0"/>
              </a:rPr>
              <a:t>Concurrency</a:t>
            </a:r>
          </a:p>
        </p:txBody>
      </p:sp>
      <p:grpSp>
        <p:nvGrpSpPr>
          <p:cNvPr id="17" name="Group 16">
            <a:extLst>
              <a:ext uri="{FF2B5EF4-FFF2-40B4-BE49-F238E27FC236}">
                <a16:creationId xmlns:a16="http://schemas.microsoft.com/office/drawing/2014/main" id="{6AB57C2D-5C3D-D49A-AAFA-BF9181A0856D}"/>
              </a:ext>
            </a:extLst>
          </p:cNvPr>
          <p:cNvGrpSpPr/>
          <p:nvPr/>
        </p:nvGrpSpPr>
        <p:grpSpPr>
          <a:xfrm>
            <a:off x="5835202" y="3583744"/>
            <a:ext cx="2613414" cy="2282887"/>
            <a:chOff x="6182244" y="3669469"/>
            <a:chExt cx="2613414" cy="2282887"/>
          </a:xfrm>
        </p:grpSpPr>
        <p:sp>
          <p:nvSpPr>
            <p:cNvPr id="18" name="Rectangle 17">
              <a:extLst>
                <a:ext uri="{FF2B5EF4-FFF2-40B4-BE49-F238E27FC236}">
                  <a16:creationId xmlns:a16="http://schemas.microsoft.com/office/drawing/2014/main" id="{F7674E5F-BF5A-498F-043D-8CFD2965F5B0}"/>
                </a:ext>
              </a:extLst>
            </p:cNvPr>
            <p:cNvSpPr/>
            <p:nvPr/>
          </p:nvSpPr>
          <p:spPr>
            <a:xfrm>
              <a:off x="6182244" y="3669469"/>
              <a:ext cx="2613414" cy="2282887"/>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tIns="57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COMPUTE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PARALLEL</a:t>
              </a:r>
              <a:endParaRPr kumimoji="0" lang="en-IN"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p:txBody>
        </p:sp>
        <p:pic>
          <p:nvPicPr>
            <p:cNvPr id="19" name="Picture 18" descr="A picture containing icon&#10;&#10;Description automatically generated">
              <a:extLst>
                <a:ext uri="{FF2B5EF4-FFF2-40B4-BE49-F238E27FC236}">
                  <a16:creationId xmlns:a16="http://schemas.microsoft.com/office/drawing/2014/main" id="{7079AD48-4338-CD22-AADA-05DD0C1AA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3729" y="4323815"/>
              <a:ext cx="884272" cy="575522"/>
            </a:xfrm>
            <a:prstGeom prst="rect">
              <a:avLst/>
            </a:prstGeom>
          </p:spPr>
        </p:pic>
      </p:grpSp>
      <p:grpSp>
        <p:nvGrpSpPr>
          <p:cNvPr id="20" name="Group 19">
            <a:extLst>
              <a:ext uri="{FF2B5EF4-FFF2-40B4-BE49-F238E27FC236}">
                <a16:creationId xmlns:a16="http://schemas.microsoft.com/office/drawing/2014/main" id="{91FB3D2D-E61B-B311-255F-098A9C5F04E5}"/>
              </a:ext>
            </a:extLst>
          </p:cNvPr>
          <p:cNvGrpSpPr/>
          <p:nvPr/>
        </p:nvGrpSpPr>
        <p:grpSpPr>
          <a:xfrm>
            <a:off x="3160983" y="3583744"/>
            <a:ext cx="2613414" cy="2282887"/>
            <a:chOff x="3020829" y="3669469"/>
            <a:chExt cx="2613414" cy="2282887"/>
          </a:xfrm>
        </p:grpSpPr>
        <p:sp>
          <p:nvSpPr>
            <p:cNvPr id="21" name="Rectangle 20">
              <a:extLst>
                <a:ext uri="{FF2B5EF4-FFF2-40B4-BE49-F238E27FC236}">
                  <a16:creationId xmlns:a16="http://schemas.microsoft.com/office/drawing/2014/main" id="{6C2F7BD8-EBBC-8391-E6BA-B507FABEF61C}"/>
                </a:ext>
              </a:extLst>
            </p:cNvPr>
            <p:cNvSpPr/>
            <p:nvPr/>
          </p:nvSpPr>
          <p:spPr>
            <a:xfrm>
              <a:off x="3020829" y="3669469"/>
              <a:ext cx="2613414" cy="2282887"/>
            </a:xfrm>
            <a:prstGeom prst="rect">
              <a:avLst/>
            </a:prstGeom>
            <a:solidFill>
              <a:srgbClr val="005696"/>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tIns="57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NETWORK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PARALLEL</a:t>
              </a:r>
              <a:endParaRPr kumimoji="0" lang="en-IN"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p:txBody>
        </p:sp>
        <p:grpSp>
          <p:nvGrpSpPr>
            <p:cNvPr id="23" name="virtual network 1" descr="virtual network, Azure portal">
              <a:extLst>
                <a:ext uri="{FF2B5EF4-FFF2-40B4-BE49-F238E27FC236}">
                  <a16:creationId xmlns:a16="http://schemas.microsoft.com/office/drawing/2014/main" id="{229FCA1B-1027-4CBB-46E3-FD3489BFA1D0}"/>
                </a:ext>
              </a:extLst>
            </p:cNvPr>
            <p:cNvGrpSpPr>
              <a:grpSpLocks noChangeAspect="1"/>
            </p:cNvGrpSpPr>
            <p:nvPr/>
          </p:nvGrpSpPr>
          <p:grpSpPr bwMode="auto">
            <a:xfrm>
              <a:off x="4050933" y="4348803"/>
              <a:ext cx="553205" cy="553207"/>
              <a:chOff x="5201" y="1382"/>
              <a:chExt cx="207" cy="207"/>
            </a:xfrm>
          </p:grpSpPr>
          <p:sp>
            <p:nvSpPr>
              <p:cNvPr id="24" name="AutoShape 129">
                <a:extLst>
                  <a:ext uri="{FF2B5EF4-FFF2-40B4-BE49-F238E27FC236}">
                    <a16:creationId xmlns:a16="http://schemas.microsoft.com/office/drawing/2014/main" id="{50EE4FE6-3D85-7736-C4B5-CCC5967F5B9A}"/>
                  </a:ext>
                </a:extLst>
              </p:cNvPr>
              <p:cNvSpPr>
                <a:spLocks noChangeAspect="1" noChangeArrowheads="1" noTextEdit="1"/>
              </p:cNvSpPr>
              <p:nvPr/>
            </p:nvSpPr>
            <p:spPr bwMode="auto">
              <a:xfrm>
                <a:off x="5201" y="1382"/>
                <a:ext cx="20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31">
                <a:extLst>
                  <a:ext uri="{FF2B5EF4-FFF2-40B4-BE49-F238E27FC236}">
                    <a16:creationId xmlns:a16="http://schemas.microsoft.com/office/drawing/2014/main" id="{D686F988-CD06-69EA-E40B-6156D76D02E4}"/>
                  </a:ext>
                </a:extLst>
              </p:cNvPr>
              <p:cNvSpPr>
                <a:spLocks/>
              </p:cNvSpPr>
              <p:nvPr/>
            </p:nvSpPr>
            <p:spPr bwMode="auto">
              <a:xfrm>
                <a:off x="5219" y="1520"/>
                <a:ext cx="170" cy="60"/>
              </a:xfrm>
              <a:custGeom>
                <a:avLst/>
                <a:gdLst>
                  <a:gd name="T0" fmla="*/ 87 w 170"/>
                  <a:gd name="T1" fmla="*/ 60 h 60"/>
                  <a:gd name="T2" fmla="*/ 0 w 170"/>
                  <a:gd name="T3" fmla="*/ 10 h 60"/>
                  <a:gd name="T4" fmla="*/ 6 w 170"/>
                  <a:gd name="T5" fmla="*/ 0 h 60"/>
                  <a:gd name="T6" fmla="*/ 87 w 170"/>
                  <a:gd name="T7" fmla="*/ 48 h 60"/>
                  <a:gd name="T8" fmla="*/ 165 w 170"/>
                  <a:gd name="T9" fmla="*/ 1 h 60"/>
                  <a:gd name="T10" fmla="*/ 170 w 170"/>
                  <a:gd name="T11" fmla="*/ 11 h 60"/>
                  <a:gd name="T12" fmla="*/ 87 w 17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70" h="60">
                    <a:moveTo>
                      <a:pt x="87" y="60"/>
                    </a:moveTo>
                    <a:lnTo>
                      <a:pt x="0" y="10"/>
                    </a:lnTo>
                    <a:lnTo>
                      <a:pt x="6" y="0"/>
                    </a:lnTo>
                    <a:lnTo>
                      <a:pt x="87" y="48"/>
                    </a:lnTo>
                    <a:lnTo>
                      <a:pt x="165" y="1"/>
                    </a:lnTo>
                    <a:lnTo>
                      <a:pt x="170" y="11"/>
                    </a:lnTo>
                    <a:lnTo>
                      <a:pt x="87" y="6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32">
                <a:extLst>
                  <a:ext uri="{FF2B5EF4-FFF2-40B4-BE49-F238E27FC236}">
                    <a16:creationId xmlns:a16="http://schemas.microsoft.com/office/drawing/2014/main" id="{764EB402-3741-C008-19DB-5620A958D3E9}"/>
                  </a:ext>
                </a:extLst>
              </p:cNvPr>
              <p:cNvSpPr>
                <a:spLocks/>
              </p:cNvSpPr>
              <p:nvPr/>
            </p:nvSpPr>
            <p:spPr bwMode="auto">
              <a:xfrm>
                <a:off x="5219" y="1472"/>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33">
                <a:extLst>
                  <a:ext uri="{FF2B5EF4-FFF2-40B4-BE49-F238E27FC236}">
                    <a16:creationId xmlns:a16="http://schemas.microsoft.com/office/drawing/2014/main" id="{934D0CAE-7868-15F0-0A87-272E22847F52}"/>
                  </a:ext>
                </a:extLst>
              </p:cNvPr>
              <p:cNvSpPr>
                <a:spLocks/>
              </p:cNvSpPr>
              <p:nvPr/>
            </p:nvSpPr>
            <p:spPr bwMode="auto">
              <a:xfrm>
                <a:off x="5219" y="1432"/>
                <a:ext cx="170" cy="59"/>
              </a:xfrm>
              <a:custGeom>
                <a:avLst/>
                <a:gdLst>
                  <a:gd name="T0" fmla="*/ 87 w 170"/>
                  <a:gd name="T1" fmla="*/ 59 h 59"/>
                  <a:gd name="T2" fmla="*/ 0 w 170"/>
                  <a:gd name="T3" fmla="*/ 10 h 59"/>
                  <a:gd name="T4" fmla="*/ 6 w 170"/>
                  <a:gd name="T5" fmla="*/ 0 h 59"/>
                  <a:gd name="T6" fmla="*/ 87 w 170"/>
                  <a:gd name="T7" fmla="*/ 48 h 59"/>
                  <a:gd name="T8" fmla="*/ 165 w 170"/>
                  <a:gd name="T9" fmla="*/ 1 h 59"/>
                  <a:gd name="T10" fmla="*/ 170 w 170"/>
                  <a:gd name="T11" fmla="*/ 11 h 59"/>
                  <a:gd name="T12" fmla="*/ 87 w 170"/>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170" h="59">
                    <a:moveTo>
                      <a:pt x="87" y="59"/>
                    </a:moveTo>
                    <a:lnTo>
                      <a:pt x="0" y="10"/>
                    </a:lnTo>
                    <a:lnTo>
                      <a:pt x="6" y="0"/>
                    </a:lnTo>
                    <a:lnTo>
                      <a:pt x="87" y="48"/>
                    </a:lnTo>
                    <a:lnTo>
                      <a:pt x="165" y="1"/>
                    </a:lnTo>
                    <a:lnTo>
                      <a:pt x="170" y="11"/>
                    </a:lnTo>
                    <a:lnTo>
                      <a:pt x="87" y="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134">
                <a:extLst>
                  <a:ext uri="{FF2B5EF4-FFF2-40B4-BE49-F238E27FC236}">
                    <a16:creationId xmlns:a16="http://schemas.microsoft.com/office/drawing/2014/main" id="{F51A327A-60D5-FBA2-0037-E5A7C98D381C}"/>
                  </a:ext>
                </a:extLst>
              </p:cNvPr>
              <p:cNvSpPr>
                <a:spLocks/>
              </p:cNvSpPr>
              <p:nvPr/>
            </p:nvSpPr>
            <p:spPr bwMode="auto">
              <a:xfrm>
                <a:off x="5219" y="1389"/>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35">
                <a:extLst>
                  <a:ext uri="{FF2B5EF4-FFF2-40B4-BE49-F238E27FC236}">
                    <a16:creationId xmlns:a16="http://schemas.microsoft.com/office/drawing/2014/main" id="{4BF48153-8295-2287-8F9C-796694A98DBF}"/>
                  </a:ext>
                </a:extLst>
              </p:cNvPr>
              <p:cNvSpPr>
                <a:spLocks noChangeArrowheads="1"/>
              </p:cNvSpPr>
              <p:nvPr/>
            </p:nvSpPr>
            <p:spPr bwMode="auto">
              <a:xfrm>
                <a:off x="5202" y="1382"/>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136">
                <a:extLst>
                  <a:ext uri="{FF2B5EF4-FFF2-40B4-BE49-F238E27FC236}">
                    <a16:creationId xmlns:a16="http://schemas.microsoft.com/office/drawing/2014/main" id="{9CD4EAFC-103C-B663-336B-A050C62DF1D6}"/>
                  </a:ext>
                </a:extLst>
              </p:cNvPr>
              <p:cNvSpPr>
                <a:spLocks noChangeArrowheads="1"/>
              </p:cNvSpPr>
              <p:nvPr/>
            </p:nvSpPr>
            <p:spPr bwMode="auto">
              <a:xfrm>
                <a:off x="5289" y="1382"/>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137">
                <a:extLst>
                  <a:ext uri="{FF2B5EF4-FFF2-40B4-BE49-F238E27FC236}">
                    <a16:creationId xmlns:a16="http://schemas.microsoft.com/office/drawing/2014/main" id="{BE8DCD90-3C30-05F3-FA91-18F76CA3C9D8}"/>
                  </a:ext>
                </a:extLst>
              </p:cNvPr>
              <p:cNvSpPr>
                <a:spLocks noChangeArrowheads="1"/>
              </p:cNvSpPr>
              <p:nvPr/>
            </p:nvSpPr>
            <p:spPr bwMode="auto">
              <a:xfrm>
                <a:off x="5377" y="1382"/>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138">
                <a:extLst>
                  <a:ext uri="{FF2B5EF4-FFF2-40B4-BE49-F238E27FC236}">
                    <a16:creationId xmlns:a16="http://schemas.microsoft.com/office/drawing/2014/main" id="{83E3891E-00D7-8331-B6E0-ABEB0735DCEE}"/>
                  </a:ext>
                </a:extLst>
              </p:cNvPr>
              <p:cNvSpPr>
                <a:spLocks noChangeArrowheads="1"/>
              </p:cNvSpPr>
              <p:nvPr/>
            </p:nvSpPr>
            <p:spPr bwMode="auto">
              <a:xfrm>
                <a:off x="5202" y="1426"/>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139">
                <a:extLst>
                  <a:ext uri="{FF2B5EF4-FFF2-40B4-BE49-F238E27FC236}">
                    <a16:creationId xmlns:a16="http://schemas.microsoft.com/office/drawing/2014/main" id="{209D36F4-9EE5-36F2-FBCE-6305C0BE63DD}"/>
                  </a:ext>
                </a:extLst>
              </p:cNvPr>
              <p:cNvSpPr>
                <a:spLocks noChangeArrowheads="1"/>
              </p:cNvSpPr>
              <p:nvPr/>
            </p:nvSpPr>
            <p:spPr bwMode="auto">
              <a:xfrm>
                <a:off x="5289" y="1426"/>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140">
                <a:extLst>
                  <a:ext uri="{FF2B5EF4-FFF2-40B4-BE49-F238E27FC236}">
                    <a16:creationId xmlns:a16="http://schemas.microsoft.com/office/drawing/2014/main" id="{7CDC1C0F-D9C0-C5A6-179B-0C95F4AAC83E}"/>
                  </a:ext>
                </a:extLst>
              </p:cNvPr>
              <p:cNvSpPr>
                <a:spLocks noChangeArrowheads="1"/>
              </p:cNvSpPr>
              <p:nvPr/>
            </p:nvSpPr>
            <p:spPr bwMode="auto">
              <a:xfrm>
                <a:off x="5377" y="1426"/>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141">
                <a:extLst>
                  <a:ext uri="{FF2B5EF4-FFF2-40B4-BE49-F238E27FC236}">
                    <a16:creationId xmlns:a16="http://schemas.microsoft.com/office/drawing/2014/main" id="{05AA6EEB-13B4-A295-C396-7FE00B02337D}"/>
                  </a:ext>
                </a:extLst>
              </p:cNvPr>
              <p:cNvSpPr>
                <a:spLocks noChangeArrowheads="1"/>
              </p:cNvSpPr>
              <p:nvPr/>
            </p:nvSpPr>
            <p:spPr bwMode="auto">
              <a:xfrm>
                <a:off x="5202" y="1469"/>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142">
                <a:extLst>
                  <a:ext uri="{FF2B5EF4-FFF2-40B4-BE49-F238E27FC236}">
                    <a16:creationId xmlns:a16="http://schemas.microsoft.com/office/drawing/2014/main" id="{62A5E9E7-21B2-B09E-F28A-AAFB704D8B52}"/>
                  </a:ext>
                </a:extLst>
              </p:cNvPr>
              <p:cNvSpPr>
                <a:spLocks noChangeArrowheads="1"/>
              </p:cNvSpPr>
              <p:nvPr/>
            </p:nvSpPr>
            <p:spPr bwMode="auto">
              <a:xfrm>
                <a:off x="5377" y="1469"/>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43">
                <a:extLst>
                  <a:ext uri="{FF2B5EF4-FFF2-40B4-BE49-F238E27FC236}">
                    <a16:creationId xmlns:a16="http://schemas.microsoft.com/office/drawing/2014/main" id="{0EEFE512-9003-AF39-F205-77BB0FA93B4B}"/>
                  </a:ext>
                </a:extLst>
              </p:cNvPr>
              <p:cNvSpPr>
                <a:spLocks noChangeArrowheads="1"/>
              </p:cNvSpPr>
              <p:nvPr/>
            </p:nvSpPr>
            <p:spPr bwMode="auto">
              <a:xfrm>
                <a:off x="5202" y="1513"/>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144">
                <a:extLst>
                  <a:ext uri="{FF2B5EF4-FFF2-40B4-BE49-F238E27FC236}">
                    <a16:creationId xmlns:a16="http://schemas.microsoft.com/office/drawing/2014/main" id="{097C3CCC-3BC9-0829-EE9E-0CE703C49B33}"/>
                  </a:ext>
                </a:extLst>
              </p:cNvPr>
              <p:cNvSpPr>
                <a:spLocks noChangeArrowheads="1"/>
              </p:cNvSpPr>
              <p:nvPr/>
            </p:nvSpPr>
            <p:spPr bwMode="auto">
              <a:xfrm>
                <a:off x="5289" y="1513"/>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145">
                <a:extLst>
                  <a:ext uri="{FF2B5EF4-FFF2-40B4-BE49-F238E27FC236}">
                    <a16:creationId xmlns:a16="http://schemas.microsoft.com/office/drawing/2014/main" id="{34F6BEE5-48F4-C39B-19DC-741D3D59A113}"/>
                  </a:ext>
                </a:extLst>
              </p:cNvPr>
              <p:cNvSpPr>
                <a:spLocks noChangeArrowheads="1"/>
              </p:cNvSpPr>
              <p:nvPr/>
            </p:nvSpPr>
            <p:spPr bwMode="auto">
              <a:xfrm>
                <a:off x="5377" y="1513"/>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146">
                <a:extLst>
                  <a:ext uri="{FF2B5EF4-FFF2-40B4-BE49-F238E27FC236}">
                    <a16:creationId xmlns:a16="http://schemas.microsoft.com/office/drawing/2014/main" id="{04DDF822-B713-AA32-541B-B9AF091107C9}"/>
                  </a:ext>
                </a:extLst>
              </p:cNvPr>
              <p:cNvSpPr>
                <a:spLocks noChangeArrowheads="1"/>
              </p:cNvSpPr>
              <p:nvPr/>
            </p:nvSpPr>
            <p:spPr bwMode="auto">
              <a:xfrm>
                <a:off x="5202" y="1557"/>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147">
                <a:extLst>
                  <a:ext uri="{FF2B5EF4-FFF2-40B4-BE49-F238E27FC236}">
                    <a16:creationId xmlns:a16="http://schemas.microsoft.com/office/drawing/2014/main" id="{C8EF254B-0305-F4AC-4F58-0C0DC47C0DA3}"/>
                  </a:ext>
                </a:extLst>
              </p:cNvPr>
              <p:cNvSpPr>
                <a:spLocks noChangeArrowheads="1"/>
              </p:cNvSpPr>
              <p:nvPr/>
            </p:nvSpPr>
            <p:spPr bwMode="auto">
              <a:xfrm>
                <a:off x="5289" y="1557"/>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148">
                <a:extLst>
                  <a:ext uri="{FF2B5EF4-FFF2-40B4-BE49-F238E27FC236}">
                    <a16:creationId xmlns:a16="http://schemas.microsoft.com/office/drawing/2014/main" id="{562DBD59-4452-1B15-B77B-812FD32419C4}"/>
                  </a:ext>
                </a:extLst>
              </p:cNvPr>
              <p:cNvSpPr>
                <a:spLocks noChangeArrowheads="1"/>
              </p:cNvSpPr>
              <p:nvPr/>
            </p:nvSpPr>
            <p:spPr bwMode="auto">
              <a:xfrm>
                <a:off x="5377" y="1557"/>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149">
                <a:extLst>
                  <a:ext uri="{FF2B5EF4-FFF2-40B4-BE49-F238E27FC236}">
                    <a16:creationId xmlns:a16="http://schemas.microsoft.com/office/drawing/2014/main" id="{5478BD23-E7A0-3635-71DA-A03DFFEC905B}"/>
                  </a:ext>
                </a:extLst>
              </p:cNvPr>
              <p:cNvSpPr>
                <a:spLocks noChangeArrowheads="1"/>
              </p:cNvSpPr>
              <p:nvPr/>
            </p:nvSpPr>
            <p:spPr bwMode="auto">
              <a:xfrm>
                <a:off x="5289" y="1469"/>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4" name="Group 43">
            <a:extLst>
              <a:ext uri="{FF2B5EF4-FFF2-40B4-BE49-F238E27FC236}">
                <a16:creationId xmlns:a16="http://schemas.microsoft.com/office/drawing/2014/main" id="{87B8D69A-F179-682D-C98C-E60F51147338}"/>
              </a:ext>
            </a:extLst>
          </p:cNvPr>
          <p:cNvGrpSpPr/>
          <p:nvPr/>
        </p:nvGrpSpPr>
        <p:grpSpPr>
          <a:xfrm>
            <a:off x="5835202" y="1216906"/>
            <a:ext cx="2613414" cy="2282887"/>
            <a:chOff x="6182244" y="894862"/>
            <a:chExt cx="2613414" cy="2282887"/>
          </a:xfrm>
        </p:grpSpPr>
        <p:sp>
          <p:nvSpPr>
            <p:cNvPr id="45" name="Rectangle 44">
              <a:extLst>
                <a:ext uri="{FF2B5EF4-FFF2-40B4-BE49-F238E27FC236}">
                  <a16:creationId xmlns:a16="http://schemas.microsoft.com/office/drawing/2014/main" id="{420FF0DB-99BC-D4E6-EC54-C649E54EE11A}"/>
                </a:ext>
              </a:extLst>
            </p:cNvPr>
            <p:cNvSpPr/>
            <p:nvPr/>
          </p:nvSpPr>
          <p:spPr>
            <a:xfrm>
              <a:off x="6182244" y="894862"/>
              <a:ext cx="2613414" cy="2282887"/>
            </a:xfrm>
            <a:prstGeom prst="rect">
              <a:avLst/>
            </a:prstGeom>
            <a:solidFill>
              <a:srgbClr val="005696"/>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tIns="46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PARALLEL</a:t>
              </a:r>
              <a:endParaRPr kumimoji="0" lang="en-IN"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p:txBody>
        </p:sp>
        <p:grpSp>
          <p:nvGrpSpPr>
            <p:cNvPr id="46" name="custom templates" descr="custom templates">
              <a:extLst>
                <a:ext uri="{FF2B5EF4-FFF2-40B4-BE49-F238E27FC236}">
                  <a16:creationId xmlns:a16="http://schemas.microsoft.com/office/drawing/2014/main" id="{10B4B10D-5A7C-6F6C-0713-D4C661C601DE}"/>
                </a:ext>
              </a:extLst>
            </p:cNvPr>
            <p:cNvGrpSpPr/>
            <p:nvPr/>
          </p:nvGrpSpPr>
          <p:grpSpPr>
            <a:xfrm>
              <a:off x="7211721" y="1521401"/>
              <a:ext cx="544590" cy="514904"/>
              <a:chOff x="7311477" y="1287781"/>
              <a:chExt cx="387146" cy="364052"/>
            </a:xfrm>
            <a:solidFill>
              <a:schemeClr val="tx1"/>
            </a:solidFill>
          </p:grpSpPr>
          <p:sp>
            <p:nvSpPr>
              <p:cNvPr id="47" name="Rectangle 247">
                <a:extLst>
                  <a:ext uri="{FF2B5EF4-FFF2-40B4-BE49-F238E27FC236}">
                    <a16:creationId xmlns:a16="http://schemas.microsoft.com/office/drawing/2014/main" id="{6A61DAA5-B2B9-95D0-55A7-FD94092B670B}"/>
                  </a:ext>
                </a:extLst>
              </p:cNvPr>
              <p:cNvSpPr>
                <a:spLocks noChangeArrowheads="1"/>
              </p:cNvSpPr>
              <p:nvPr/>
            </p:nvSpPr>
            <p:spPr bwMode="auto">
              <a:xfrm>
                <a:off x="7311477" y="1287781"/>
                <a:ext cx="101881" cy="1630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248">
                <a:extLst>
                  <a:ext uri="{FF2B5EF4-FFF2-40B4-BE49-F238E27FC236}">
                    <a16:creationId xmlns:a16="http://schemas.microsoft.com/office/drawing/2014/main" id="{1BF05515-DDBC-20EF-CFCA-6623496C96D4}"/>
                  </a:ext>
                </a:extLst>
              </p:cNvPr>
              <p:cNvSpPr>
                <a:spLocks noChangeArrowheads="1"/>
              </p:cNvSpPr>
              <p:nvPr/>
            </p:nvSpPr>
            <p:spPr bwMode="auto">
              <a:xfrm>
                <a:off x="7311477" y="1490183"/>
                <a:ext cx="101881" cy="161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Rectangle 249">
                <a:extLst>
                  <a:ext uri="{FF2B5EF4-FFF2-40B4-BE49-F238E27FC236}">
                    <a16:creationId xmlns:a16="http://schemas.microsoft.com/office/drawing/2014/main" id="{27595805-D772-BEC1-698D-9A538FE154F6}"/>
                  </a:ext>
                </a:extLst>
              </p:cNvPr>
              <p:cNvSpPr>
                <a:spLocks noChangeArrowheads="1"/>
              </p:cNvSpPr>
              <p:nvPr/>
            </p:nvSpPr>
            <p:spPr bwMode="auto">
              <a:xfrm>
                <a:off x="7452751" y="1287781"/>
                <a:ext cx="103239" cy="1630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250">
                <a:extLst>
                  <a:ext uri="{FF2B5EF4-FFF2-40B4-BE49-F238E27FC236}">
                    <a16:creationId xmlns:a16="http://schemas.microsoft.com/office/drawing/2014/main" id="{96E5423E-A79F-4ADF-1652-E4C2FC066FE8}"/>
                  </a:ext>
                </a:extLst>
              </p:cNvPr>
              <p:cNvSpPr>
                <a:spLocks noChangeArrowheads="1"/>
              </p:cNvSpPr>
              <p:nvPr/>
            </p:nvSpPr>
            <p:spPr bwMode="auto">
              <a:xfrm>
                <a:off x="7452751" y="1490183"/>
                <a:ext cx="103239" cy="161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Rectangle 251">
                <a:extLst>
                  <a:ext uri="{FF2B5EF4-FFF2-40B4-BE49-F238E27FC236}">
                    <a16:creationId xmlns:a16="http://schemas.microsoft.com/office/drawing/2014/main" id="{F84D6A97-37F7-6E39-05BF-7812E1B752CC}"/>
                  </a:ext>
                </a:extLst>
              </p:cNvPr>
              <p:cNvSpPr>
                <a:spLocks noChangeArrowheads="1"/>
              </p:cNvSpPr>
              <p:nvPr/>
            </p:nvSpPr>
            <p:spPr bwMode="auto">
              <a:xfrm>
                <a:off x="7595384" y="1287781"/>
                <a:ext cx="103239" cy="1630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252">
                <a:extLst>
                  <a:ext uri="{FF2B5EF4-FFF2-40B4-BE49-F238E27FC236}">
                    <a16:creationId xmlns:a16="http://schemas.microsoft.com/office/drawing/2014/main" id="{45EFF6EA-64A9-0B5F-3578-BDC7FBB4A900}"/>
                  </a:ext>
                </a:extLst>
              </p:cNvPr>
              <p:cNvSpPr>
                <a:spLocks noChangeArrowheads="1"/>
              </p:cNvSpPr>
              <p:nvPr/>
            </p:nvSpPr>
            <p:spPr bwMode="auto">
              <a:xfrm>
                <a:off x="7595384" y="1490183"/>
                <a:ext cx="103239" cy="161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DA6A34E3-DF70-D523-807A-D4444AACCBF7}"/>
              </a:ext>
            </a:extLst>
          </p:cNvPr>
          <p:cNvGrpSpPr/>
          <p:nvPr/>
        </p:nvGrpSpPr>
        <p:grpSpPr>
          <a:xfrm>
            <a:off x="3160983" y="1216906"/>
            <a:ext cx="2613414" cy="2282887"/>
            <a:chOff x="3020829" y="894862"/>
            <a:chExt cx="2613414" cy="2282887"/>
          </a:xfrm>
          <a:solidFill>
            <a:srgbClr val="0070C0"/>
          </a:solidFill>
        </p:grpSpPr>
        <p:sp>
          <p:nvSpPr>
            <p:cNvPr id="54" name="Rectangle 53">
              <a:extLst>
                <a:ext uri="{FF2B5EF4-FFF2-40B4-BE49-F238E27FC236}">
                  <a16:creationId xmlns:a16="http://schemas.microsoft.com/office/drawing/2014/main" id="{CB8D755E-020C-070C-4CE5-F287E8760ACE}"/>
                </a:ext>
              </a:extLst>
            </p:cNvPr>
            <p:cNvSpPr/>
            <p:nvPr/>
          </p:nvSpPr>
          <p:spPr>
            <a:xfrm>
              <a:off x="3020829" y="894862"/>
              <a:ext cx="2613414" cy="2282887"/>
            </a:xfrm>
            <a:prstGeom prst="rect">
              <a:avLst/>
            </a:prstGeom>
            <a:grp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tIns="540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SERIAL</a:t>
              </a:r>
              <a:endParaRPr kumimoji="0" lang="en-IN" sz="16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p:txBody>
        </p:sp>
        <p:pic>
          <p:nvPicPr>
            <p:cNvPr id="55" name="Time Series Insights" descr="Time Series Insights">
              <a:extLst>
                <a:ext uri="{FF2B5EF4-FFF2-40B4-BE49-F238E27FC236}">
                  <a16:creationId xmlns:a16="http://schemas.microsoft.com/office/drawing/2014/main" id="{E8C87A89-7E13-35DA-E6BB-4EAEC5C94F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6353" y="1521401"/>
              <a:ext cx="648392" cy="648392"/>
            </a:xfrm>
            <a:prstGeom prst="rect">
              <a:avLst/>
            </a:prstGeom>
          </p:spPr>
        </p:pic>
      </p:grpSp>
    </p:spTree>
    <p:extLst>
      <p:ext uri="{BB962C8B-B14F-4D97-AF65-F5344CB8AC3E}">
        <p14:creationId xmlns:p14="http://schemas.microsoft.com/office/powerpoint/2010/main" val="30789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CF62C-B4F7-084C-BCD9-D47315CF6088}"/>
              </a:ext>
            </a:extLst>
          </p:cNvPr>
          <p:cNvSpPr>
            <a:spLocks noGrp="1"/>
          </p:cNvSpPr>
          <p:nvPr>
            <p:ph type="title"/>
          </p:nvPr>
        </p:nvSpPr>
        <p:spPr/>
        <p:txBody>
          <a:bodyPr>
            <a:normAutofit/>
          </a:bodyPr>
          <a:lstStyle/>
          <a:p>
            <a:r>
              <a:rPr lang="en-CA"/>
              <a:t>Leverage Parallelism</a:t>
            </a:r>
          </a:p>
        </p:txBody>
      </p:sp>
      <p:sp>
        <p:nvSpPr>
          <p:cNvPr id="3" name="Content Placeholder 2">
            <a:extLst>
              <a:ext uri="{FF2B5EF4-FFF2-40B4-BE49-F238E27FC236}">
                <a16:creationId xmlns:a16="http://schemas.microsoft.com/office/drawing/2014/main" id="{495AACDC-77E8-E867-03E7-31C44D307B1A}"/>
              </a:ext>
            </a:extLst>
          </p:cNvPr>
          <p:cNvSpPr>
            <a:spLocks noGrp="1"/>
          </p:cNvSpPr>
          <p:nvPr>
            <p:ph type="body" sz="quarter" idx="10"/>
          </p:nvPr>
        </p:nvSpPr>
        <p:spPr>
          <a:prstGeom prst="rect">
            <a:avLst/>
          </a:prstGeom>
        </p:spPr>
        <p:txBody>
          <a:bodyPr>
            <a:normAutofit/>
          </a:bodyPr>
          <a:lstStyle/>
          <a:p>
            <a:pPr marL="0" indent="0">
              <a:buNone/>
            </a:pPr>
            <a:r>
              <a:rPr lang="en-CA" sz="1800">
                <a:latin typeface="Segoe UI "/>
              </a:rPr>
              <a:t>Compute-bound training and/or inferencing </a:t>
            </a:r>
          </a:p>
          <a:p>
            <a:pPr lvl="1"/>
            <a:r>
              <a:rPr lang="en-CA" sz="1600">
                <a:solidFill>
                  <a:srgbClr val="FF8FFA"/>
                </a:solidFill>
                <a:latin typeface="Segoe UI "/>
              </a:rPr>
              <a:t>Compute Parallel applications scale up-and-out to take advantage of distributed processing </a:t>
            </a:r>
          </a:p>
          <a:p>
            <a:pPr marL="0" indent="0">
              <a:buNone/>
            </a:pPr>
            <a:r>
              <a:rPr lang="en-CA" sz="1800">
                <a:latin typeface="Segoe UI "/>
              </a:rPr>
              <a:t>Complex models </a:t>
            </a:r>
          </a:p>
          <a:p>
            <a:pPr lvl="1"/>
            <a:r>
              <a:rPr lang="en-CA" sz="1600">
                <a:solidFill>
                  <a:srgbClr val="FF8FFA"/>
                </a:solidFill>
                <a:latin typeface="Segoe UI "/>
              </a:rPr>
              <a:t>Reframe as Network Parallel applications to distribute models over a scaled up-and-out infrastructure </a:t>
            </a:r>
          </a:p>
        </p:txBody>
      </p:sp>
      <p:sp>
        <p:nvSpPr>
          <p:cNvPr id="5" name="TextBox 4">
            <a:extLst>
              <a:ext uri="{FF2B5EF4-FFF2-40B4-BE49-F238E27FC236}">
                <a16:creationId xmlns:a16="http://schemas.microsoft.com/office/drawing/2014/main" id="{C7F98ED8-393D-59CE-ED34-09E4CD2D3A46}"/>
              </a:ext>
            </a:extLst>
          </p:cNvPr>
          <p:cNvSpPr txBox="1"/>
          <p:nvPr/>
        </p:nvSpPr>
        <p:spPr>
          <a:xfrm>
            <a:off x="496507" y="4719935"/>
            <a:ext cx="43547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1" u="none" strike="noStrike" kern="1200" cap="none" spc="0" normalizeH="0" baseline="0" noProof="0">
                <a:ln>
                  <a:noFill/>
                </a:ln>
                <a:solidFill>
                  <a:srgbClr val="FFFFFF"/>
                </a:solidFill>
                <a:effectLst/>
                <a:uLnTx/>
                <a:uFillTx/>
                <a:latin typeface="Avenir Next LT Pro"/>
                <a:ea typeface="+mn-ea"/>
                <a:cs typeface="+mn-cs"/>
              </a:rPr>
              <a:t>HPC-infused Deep Learning</a:t>
            </a:r>
          </a:p>
        </p:txBody>
      </p:sp>
    </p:spTree>
    <p:extLst>
      <p:ext uri="{BB962C8B-B14F-4D97-AF65-F5344CB8AC3E}">
        <p14:creationId xmlns:p14="http://schemas.microsoft.com/office/powerpoint/2010/main" val="38304816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0371eb9-0d8b-4952-a683-c9cf2708eeee&quot;,&quot;TimeStamp&quot;:&quot;2020-01-22T20:01:32.011824-06:00&quot;}"/>
</p:tagLst>
</file>

<file path=ppt/theme/theme1.xml><?xml version="1.0" encoding="utf-8"?>
<a:theme xmlns:a="http://schemas.openxmlformats.org/drawingml/2006/main" name="Master Slide Template">
  <a:themeElements>
    <a:clrScheme name="AnalogousFromLightSeedLeftStep">
      <a:dk1>
        <a:srgbClr val="000000"/>
      </a:dk1>
      <a:lt1>
        <a:srgbClr val="FFFFFF"/>
      </a:lt1>
      <a:dk2>
        <a:srgbClr val="243941"/>
      </a:dk2>
      <a:lt2>
        <a:srgbClr val="E8E6E2"/>
      </a:lt2>
      <a:accent1>
        <a:srgbClr val="8FA1CD"/>
      </a:accent1>
      <a:accent2>
        <a:srgbClr val="77ABC2"/>
      </a:accent2>
      <a:accent3>
        <a:srgbClr val="78ACA6"/>
      </a:accent3>
      <a:accent4>
        <a:srgbClr val="6DB18D"/>
      </a:accent4>
      <a:accent5>
        <a:srgbClr val="77B07A"/>
      </a:accent5>
      <a:accent6>
        <a:srgbClr val="83AE6B"/>
      </a:accent6>
      <a:hlink>
        <a:srgbClr val="918158"/>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3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6451C56FECA446BA3F6AA268ED5A6B" ma:contentTypeVersion="20" ma:contentTypeDescription="Create a new document." ma:contentTypeScope="" ma:versionID="9ce0bd6ab3a8346c955c236cb34ca7ce">
  <xsd:schema xmlns:xsd="http://www.w3.org/2001/XMLSchema" xmlns:xs="http://www.w3.org/2001/XMLSchema" xmlns:p="http://schemas.microsoft.com/office/2006/metadata/properties" xmlns:ns1="http://schemas.microsoft.com/sharepoint/v3" xmlns:ns2="0ae06192-25af-41c5-938f-361f8eec808a" xmlns:ns3="08b0ad8d-53de-4da8-9833-cfc7b605a807" xmlns:ns4="230e9df3-be65-4c73-a93b-d1236ebd677e" targetNamespace="http://schemas.microsoft.com/office/2006/metadata/properties" ma:root="true" ma:fieldsID="a018a29a69b20ee8dff2b062606bc3d2" ns1:_="" ns2:_="" ns3:_="" ns4:_="">
    <xsd:import namespace="http://schemas.microsoft.com/sharepoint/v3"/>
    <xsd:import namespace="0ae06192-25af-41c5-938f-361f8eec808a"/>
    <xsd:import namespace="08b0ad8d-53de-4da8-9833-cfc7b605a80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1:_ip_UnifiedCompliancePolicyProperties" minOccurs="0"/>
                <xsd:element ref="ns1:_ip_UnifiedCompliancePolicyUIAction" minOccurs="0"/>
                <xsd:element ref="ns2:MediaServiceAutoKeyPoints" minOccurs="0"/>
                <xsd:element ref="ns2:MediaServiceKeyPoints" minOccurs="0"/>
                <xsd:element ref="ns2:MediaServiceOCR" minOccurs="0"/>
                <xsd:element ref="ns2:lcf76f155ced4ddcb4097134ff3c332f" minOccurs="0"/>
                <xsd:element ref="ns4:TaxCatchAll" minOccurs="0"/>
                <xsd:element ref="ns1:PublishingStartDate" minOccurs="0"/>
                <xsd:element ref="ns1:PublishingExpirationDat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element name="PublishingStartDate" ma:index="25"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6"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ae06192-25af-41c5-938f-361f8eec80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OCR" ma:index="21" nillable="true" ma:displayName="Extracted Text" ma:internalName="MediaServiceOCR"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8b0ad8d-53de-4da8-9833-cfc7b605a80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9aeebcbd-23f4-490b-bb4a-e84624ad2f42}" ma:internalName="TaxCatchAll" ma:showField="CatchAllData" ma:web="08b0ad8d-53de-4da8-9833-cfc7b605a8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e06192-25af-41c5-938f-361f8eec808a">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TaxCatchAll xmlns="230e9df3-be65-4c73-a93b-d1236ebd677e" xsi:nil="true"/>
  </documentManagement>
</p:properties>
</file>

<file path=customXml/itemProps1.xml><?xml version="1.0" encoding="utf-8"?>
<ds:datastoreItem xmlns:ds="http://schemas.openxmlformats.org/officeDocument/2006/customXml" ds:itemID="{11237FA8-8F37-45C7-94DC-B997F502D6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e06192-25af-41c5-938f-361f8eec808a"/>
    <ds:schemaRef ds:uri="08b0ad8d-53de-4da8-9833-cfc7b605a80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04ECB8-1D5E-4B94-978D-240760777E6B}">
  <ds:schemaRefs>
    <ds:schemaRef ds:uri="http://schemas.microsoft.com/sharepoint/v3/contenttype/forms"/>
  </ds:schemaRefs>
</ds:datastoreItem>
</file>

<file path=customXml/itemProps3.xml><?xml version="1.0" encoding="utf-8"?>
<ds:datastoreItem xmlns:ds="http://schemas.openxmlformats.org/officeDocument/2006/customXml" ds:itemID="{9160B25C-DC82-41F2-8A57-A6B097F4D927}">
  <ds:schemaRefs>
    <ds:schemaRef ds:uri="1289a88f-42fd-4598-917f-c8e86fd3a897"/>
    <ds:schemaRef ds:uri="aa8c45a6-06c8-486e-9865-c23779e73d44"/>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2006/metadata/properties"/>
    <ds:schemaRef ds:uri="http://www.w3.org/XML/1998/namespace"/>
    <ds:schemaRef ds:uri="http://purl.org/dc/terms/"/>
    <ds:schemaRef ds:uri="0ae06192-25af-41c5-938f-361f8eec808a"/>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37</TotalTime>
  <Words>3001</Words>
  <Application>Microsoft Office PowerPoint</Application>
  <PresentationFormat>Widescreen</PresentationFormat>
  <Paragraphs>554</Paragraphs>
  <Slides>44</Slides>
  <Notes>19</Notes>
  <HiddenSlides>0</HiddenSlides>
  <MMClips>0</MMClip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Master Slide Template</vt:lpstr>
      <vt:lpstr>Microsoft 365 PPT Template - 2018</vt:lpstr>
      <vt:lpstr>3_FY18 Enterprise</vt:lpstr>
      <vt:lpstr>Deep Learning</vt:lpstr>
      <vt:lpstr>Introduction</vt:lpstr>
      <vt:lpstr>Agenda</vt:lpstr>
      <vt:lpstr>Summary outline</vt:lpstr>
      <vt:lpstr>The Problem</vt:lpstr>
      <vt:lpstr>Problem Statement </vt:lpstr>
      <vt:lpstr>Scale up vs. scale out</vt:lpstr>
      <vt:lpstr>Mapping Apps to Architectures</vt:lpstr>
      <vt:lpstr>Leverage Parallelism</vt:lpstr>
      <vt:lpstr>Solution Characteristics</vt:lpstr>
      <vt:lpstr>Complex ML models require ‘AI-first’ infrastructure </vt:lpstr>
      <vt:lpstr>Complex ML models require ‘AI-first’ infrastructure </vt:lpstr>
      <vt:lpstr>Complex ML models require ‘AI-first’ infrastructure </vt:lpstr>
      <vt:lpstr>State of affairs</vt:lpstr>
      <vt:lpstr>Solution Components </vt:lpstr>
      <vt:lpstr>HPC Resource Stack on Azure</vt:lpstr>
      <vt:lpstr>NVIDIA in Azure</vt:lpstr>
      <vt:lpstr>GPU Computing </vt:lpstr>
      <vt:lpstr>GPUs for Compute (NC) &amp; Visualization (NV)</vt:lpstr>
      <vt:lpstr>GPUs for Deep Learning (ND series)</vt:lpstr>
      <vt:lpstr>Building Scalable Supercomputers in the Cloud </vt:lpstr>
      <vt:lpstr>ND_v4 Node Topology</vt:lpstr>
      <vt:lpstr>Value of networked GPUs</vt:lpstr>
      <vt:lpstr>NVIDIA RAPIDS™ on Microsoft Azure</vt:lpstr>
      <vt:lpstr>Azure Marketplace images for NDv4</vt:lpstr>
      <vt:lpstr>Azure Cycle Cloud</vt:lpstr>
      <vt:lpstr>Support for Traditional Job Schedulers</vt:lpstr>
      <vt:lpstr>Feature Focus: SLURM Integration</vt:lpstr>
      <vt:lpstr>Terraform</vt:lpstr>
      <vt:lpstr>Solution Implementation</vt:lpstr>
      <vt:lpstr>Simplified architectural schematic </vt:lpstr>
      <vt:lpstr>Hands-On Exercises</vt:lpstr>
      <vt:lpstr>Hands-On Overview </vt:lpstr>
      <vt:lpstr>1-Click Deployment </vt:lpstr>
      <vt:lpstr>Explore the deployed environment  </vt:lpstr>
      <vt:lpstr>GPU-optimized Software on Azure</vt:lpstr>
      <vt:lpstr>PowerPoint Presentation</vt:lpstr>
      <vt:lpstr>NDv4 tuning considerations</vt:lpstr>
      <vt:lpstr>Health checks</vt:lpstr>
      <vt:lpstr>Examples of large-scale DL workloads </vt:lpstr>
      <vt:lpstr>1-Click Decommission </vt:lpstr>
      <vt:lpstr>Summary</vt:lpstr>
      <vt:lpstr>Next Steps </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to Batch</dc:title>
  <dc:creator>Ian Lumb</dc:creator>
  <cp:lastModifiedBy>Ian Lumb</cp:lastModifiedBy>
  <cp:revision>3</cp:revision>
  <dcterms:created xsi:type="dcterms:W3CDTF">2022-06-09T16:22:36Z</dcterms:created>
  <dcterms:modified xsi:type="dcterms:W3CDTF">2022-07-26T10:19:51Z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600.000000000000</vt:lpwstr>
  </property>
  <property fmtid="{D5CDD505-2E9C-101B-9397-08002B2CF9AE}" pid="3" name="xd_Signature">
    <vt:lpwstr/>
  </property>
  <property fmtid="{D5CDD505-2E9C-101B-9397-08002B2CF9AE}" pid="4" name="xd_ProgID">
    <vt:lpwstr/>
  </property>
  <property fmtid="{D5CDD505-2E9C-101B-9397-08002B2CF9AE}" pid="5" name="ContentTypeId">
    <vt:lpwstr>0x010100B86451C56FECA446BA3F6AA268ED5A6B</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